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7" r:id="rId1"/>
    <p:sldMasterId id="2147483660" r:id="rId2"/>
  </p:sldMasterIdLst>
  <p:notesMasterIdLst>
    <p:notesMasterId r:id="rId4"/>
  </p:notesMasterIdLst>
  <p:sldIdLst>
    <p:sldId id="263" r:id="rId3"/>
  </p:sldIdLst>
  <p:sldSz cx="30279975" cy="42808525"/>
  <p:notesSz cx="29819600" cy="423418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208819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417639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626459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83527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0440985" algn="l" defTabSz="417639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12529182" algn="l" defTabSz="417639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14617379" algn="l" defTabSz="417639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16705576" algn="l" defTabSz="417639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362"/>
    <a:srgbClr val="0475A8"/>
    <a:srgbClr val="FF9934"/>
    <a:srgbClr val="F99A1B"/>
    <a:srgbClr val="F9A12B"/>
    <a:srgbClr val="F48E06"/>
    <a:srgbClr val="F9930B"/>
    <a:srgbClr val="F99D23"/>
    <a:srgbClr val="FAA32E"/>
    <a:srgbClr val="F99C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89" autoAdjust="0"/>
    <p:restoredTop sz="99855" autoAdjust="0"/>
  </p:normalViewPr>
  <p:slideViewPr>
    <p:cSldViewPr>
      <p:cViewPr>
        <p:scale>
          <a:sx n="40" d="100"/>
          <a:sy n="40" d="100"/>
        </p:scale>
        <p:origin x="322" y="110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12921826" cy="2117090"/>
          </a:xfrm>
          <a:prstGeom prst="rect">
            <a:avLst/>
          </a:prstGeom>
        </p:spPr>
        <p:txBody>
          <a:bodyPr vert="horz" lIns="413939" tIns="206967" rIns="413939" bIns="206967" rtlCol="0"/>
          <a:lstStyle>
            <a:lvl1pPr algn="l">
              <a:defRPr sz="55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16890876" y="0"/>
            <a:ext cx="12921826" cy="2117090"/>
          </a:xfrm>
          <a:prstGeom prst="rect">
            <a:avLst/>
          </a:prstGeom>
        </p:spPr>
        <p:txBody>
          <a:bodyPr vert="horz" lIns="413939" tIns="206967" rIns="413939" bIns="206967" rtlCol="0"/>
          <a:lstStyle>
            <a:lvl1pPr algn="r">
              <a:defRPr sz="5500"/>
            </a:lvl1pPr>
          </a:lstStyle>
          <a:p>
            <a:pPr>
              <a:defRPr/>
            </a:pPr>
            <a:fld id="{8371F043-065B-40C3-B2AB-9AD8B57CA5CE}" type="datetimeFigureOut">
              <a:rPr lang="fr-FR"/>
              <a:pPr>
                <a:defRPr/>
              </a:pPr>
              <a:t>19/07/2018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94813" y="3176588"/>
            <a:ext cx="11229975" cy="158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13939" tIns="206967" rIns="413939" bIns="206967" rtlCol="0" anchor="ctr"/>
          <a:lstStyle/>
          <a:p>
            <a:pPr lvl="0"/>
            <a:endParaRPr lang="fr-FR" noProof="0" dirty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2981963" y="20112356"/>
            <a:ext cx="23855680" cy="19053810"/>
          </a:xfrm>
          <a:prstGeom prst="rect">
            <a:avLst/>
          </a:prstGeom>
        </p:spPr>
        <p:txBody>
          <a:bodyPr vert="horz" lIns="413939" tIns="206967" rIns="413939" bIns="206967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8" y="40217360"/>
            <a:ext cx="12921826" cy="2117090"/>
          </a:xfrm>
          <a:prstGeom prst="rect">
            <a:avLst/>
          </a:prstGeom>
        </p:spPr>
        <p:txBody>
          <a:bodyPr vert="horz" lIns="413939" tIns="206967" rIns="413939" bIns="206967" rtlCol="0" anchor="b"/>
          <a:lstStyle>
            <a:lvl1pPr algn="l">
              <a:defRPr sz="55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16890876" y="40217360"/>
            <a:ext cx="12921826" cy="2117090"/>
          </a:xfrm>
          <a:prstGeom prst="rect">
            <a:avLst/>
          </a:prstGeom>
        </p:spPr>
        <p:txBody>
          <a:bodyPr vert="horz" lIns="413939" tIns="206967" rIns="413939" bIns="206967" rtlCol="0" anchor="b"/>
          <a:lstStyle>
            <a:lvl1pPr algn="r">
              <a:defRPr sz="5500"/>
            </a:lvl1pPr>
          </a:lstStyle>
          <a:p>
            <a:pPr>
              <a:defRPr/>
            </a:pPr>
            <a:fld id="{E4E884B7-1DBD-4011-AC13-CFE59EB978D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07472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88197" algn="l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76394" algn="l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64591" algn="l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52788" algn="l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40985" algn="l" defTabSz="4176394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29182" algn="l" defTabSz="4176394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17379" algn="l" defTabSz="4176394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705576" algn="l" defTabSz="4176394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70998" y="13298393"/>
            <a:ext cx="25737979" cy="917608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FC96F-72FB-48A3-AD5A-53CD99499253}" type="datetimeFigureOut">
              <a:rPr lang="fr-FR"/>
              <a:pPr>
                <a:defRPr/>
              </a:pPr>
              <a:t>19/07/2018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34B93-6465-46D0-BB16-E8946A7EF6B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2376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9F14E-DC1B-4A7D-ADEE-B1803FBC10ED}" type="datetimeFigureOut">
              <a:rPr lang="fr-FR"/>
              <a:pPr>
                <a:defRPr/>
              </a:pPr>
              <a:t>19/07/2018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BCF3A-13D3-4F20-9A0D-CE885441772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6175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9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0C9ED-70E5-46FD-917D-6FC9AD406814}" type="datetimeFigureOut">
              <a:rPr lang="fr-FR"/>
              <a:pPr>
                <a:defRPr/>
              </a:pPr>
              <a:t>19/07/2018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95482-C058-4DD3-8A85-5A55A3CCA42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1951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6365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6566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1910" y="27508443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1910" y="18144084"/>
            <a:ext cx="25737979" cy="9364361"/>
          </a:xfrm>
        </p:spPr>
        <p:txBody>
          <a:bodyPr anchor="b"/>
          <a:lstStyle>
            <a:lvl1pPr marL="0" indent="0">
              <a:buNone/>
              <a:defRPr sz="9100"/>
            </a:lvl1pPr>
            <a:lvl2pPr marL="2088197" indent="0">
              <a:buNone/>
              <a:defRPr sz="8200"/>
            </a:lvl2pPr>
            <a:lvl3pPr marL="4176394" indent="0">
              <a:buNone/>
              <a:defRPr sz="7200"/>
            </a:lvl3pPr>
            <a:lvl4pPr marL="6264591" indent="0">
              <a:buNone/>
              <a:defRPr sz="6500"/>
            </a:lvl4pPr>
            <a:lvl5pPr marL="8352788" indent="0">
              <a:buNone/>
              <a:defRPr sz="6500"/>
            </a:lvl5pPr>
            <a:lvl6pPr marL="10440985" indent="0">
              <a:buNone/>
              <a:defRPr sz="6500"/>
            </a:lvl6pPr>
            <a:lvl7pPr marL="12529182" indent="0">
              <a:buNone/>
              <a:defRPr sz="6500"/>
            </a:lvl7pPr>
            <a:lvl8pPr marL="14617379" indent="0">
              <a:buNone/>
              <a:defRPr sz="6500"/>
            </a:lvl8pPr>
            <a:lvl9pPr marL="16705576" indent="0">
              <a:buNone/>
              <a:defRPr sz="65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1283" y="38032202"/>
            <a:ext cx="7065328" cy="297281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2644116" y="39565796"/>
            <a:ext cx="9588659" cy="192869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Laboratoire des Sciences de l'Ingénieur pour l'Environnement - FRE CNRS 3474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0633492" y="38032202"/>
            <a:ext cx="7065328" cy="297281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47529-29F4-4C9D-949A-D1633A2B50A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055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6" cy="28251647"/>
          </a:xfrm>
        </p:spPr>
        <p:txBody>
          <a:bodyPr/>
          <a:lstStyle>
            <a:lvl1pPr>
              <a:defRPr sz="12700"/>
            </a:lvl1pPr>
            <a:lvl2pPr>
              <a:defRPr sz="111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392320" y="9988659"/>
            <a:ext cx="13373656" cy="28251647"/>
          </a:xfrm>
        </p:spPr>
        <p:txBody>
          <a:bodyPr/>
          <a:lstStyle>
            <a:lvl1pPr>
              <a:defRPr sz="12700"/>
            </a:lvl1pPr>
            <a:lvl2pPr>
              <a:defRPr sz="111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3811283" y="38032202"/>
            <a:ext cx="7065328" cy="297281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2644116" y="39565796"/>
            <a:ext cx="9588659" cy="192869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Laboratoire des Sciences de l'Ingénieur pour l'Environnement - FRE CNRS 3474</a:t>
            </a:r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0633492" y="38032202"/>
            <a:ext cx="7065328" cy="297281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F8542-38DD-4BCA-9FC0-74AA4C3111F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9012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4000" y="9582373"/>
            <a:ext cx="13378913" cy="3993476"/>
          </a:xfrm>
        </p:spPr>
        <p:txBody>
          <a:bodyPr anchor="b"/>
          <a:lstStyle>
            <a:lvl1pPr marL="0" indent="0">
              <a:buNone/>
              <a:defRPr sz="11100" b="1"/>
            </a:lvl1pPr>
            <a:lvl2pPr marL="2088197" indent="0">
              <a:buNone/>
              <a:defRPr sz="9100" b="1"/>
            </a:lvl2pPr>
            <a:lvl3pPr marL="4176394" indent="0">
              <a:buNone/>
              <a:defRPr sz="8200" b="1"/>
            </a:lvl3pPr>
            <a:lvl4pPr marL="6264591" indent="0">
              <a:buNone/>
              <a:defRPr sz="7200" b="1"/>
            </a:lvl4pPr>
            <a:lvl5pPr marL="8352788" indent="0">
              <a:buNone/>
              <a:defRPr sz="7200" b="1"/>
            </a:lvl5pPr>
            <a:lvl6pPr marL="10440985" indent="0">
              <a:buNone/>
              <a:defRPr sz="7200" b="1"/>
            </a:lvl6pPr>
            <a:lvl7pPr marL="12529182" indent="0">
              <a:buNone/>
              <a:defRPr sz="7200" b="1"/>
            </a:lvl7pPr>
            <a:lvl8pPr marL="14617379" indent="0">
              <a:buNone/>
              <a:defRPr sz="7200" b="1"/>
            </a:lvl8pPr>
            <a:lvl9pPr marL="16705576" indent="0">
              <a:buNone/>
              <a:defRPr sz="7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4000" y="13575850"/>
            <a:ext cx="13378913" cy="24664453"/>
          </a:xfrm>
        </p:spPr>
        <p:txBody>
          <a:bodyPr/>
          <a:lstStyle>
            <a:lvl1pPr>
              <a:defRPr sz="11100"/>
            </a:lvl1pPr>
            <a:lvl2pPr>
              <a:defRPr sz="9100"/>
            </a:lvl2pPr>
            <a:lvl3pPr>
              <a:defRPr sz="82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81809" y="9582373"/>
            <a:ext cx="13384170" cy="3993476"/>
          </a:xfrm>
        </p:spPr>
        <p:txBody>
          <a:bodyPr anchor="b"/>
          <a:lstStyle>
            <a:lvl1pPr marL="0" indent="0">
              <a:buNone/>
              <a:defRPr sz="11100" b="1"/>
            </a:lvl1pPr>
            <a:lvl2pPr marL="2088197" indent="0">
              <a:buNone/>
              <a:defRPr sz="9100" b="1"/>
            </a:lvl2pPr>
            <a:lvl3pPr marL="4176394" indent="0">
              <a:buNone/>
              <a:defRPr sz="8200" b="1"/>
            </a:lvl3pPr>
            <a:lvl4pPr marL="6264591" indent="0">
              <a:buNone/>
              <a:defRPr sz="7200" b="1"/>
            </a:lvl4pPr>
            <a:lvl5pPr marL="8352788" indent="0">
              <a:buNone/>
              <a:defRPr sz="7200" b="1"/>
            </a:lvl5pPr>
            <a:lvl6pPr marL="10440985" indent="0">
              <a:buNone/>
              <a:defRPr sz="7200" b="1"/>
            </a:lvl6pPr>
            <a:lvl7pPr marL="12529182" indent="0">
              <a:buNone/>
              <a:defRPr sz="7200" b="1"/>
            </a:lvl7pPr>
            <a:lvl8pPr marL="14617379" indent="0">
              <a:buNone/>
              <a:defRPr sz="7200" b="1"/>
            </a:lvl8pPr>
            <a:lvl9pPr marL="16705576" indent="0">
              <a:buNone/>
              <a:defRPr sz="7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81809" y="13575850"/>
            <a:ext cx="13384170" cy="24664453"/>
          </a:xfrm>
        </p:spPr>
        <p:txBody>
          <a:bodyPr/>
          <a:lstStyle>
            <a:lvl1pPr>
              <a:defRPr sz="11100"/>
            </a:lvl1pPr>
            <a:lvl2pPr>
              <a:defRPr sz="9100"/>
            </a:lvl2pPr>
            <a:lvl3pPr>
              <a:defRPr sz="82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1283" y="38032202"/>
            <a:ext cx="7065328" cy="297281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2644116" y="39565796"/>
            <a:ext cx="9588659" cy="192869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Laboratoire des Sciences de l'Ingénieur pour l'Environnement - FRE CNRS 3474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0633492" y="38032202"/>
            <a:ext cx="7065328" cy="297281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104BB-9D66-4B5C-A421-B1602326539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9622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1283" y="38032202"/>
            <a:ext cx="7065328" cy="297281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2644116" y="39565796"/>
            <a:ext cx="9588659" cy="192869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Laboratoire des Sciences de l'Ingénieur pour l'Environnement - FRE CNRS 3474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0633492" y="38032202"/>
            <a:ext cx="7065328" cy="297281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AC89A-36F7-48FC-8CF0-4ADB0506521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2655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0850329" y="38052022"/>
            <a:ext cx="11202541" cy="2972814"/>
          </a:xfrm>
          <a:prstGeom prst="rect">
            <a:avLst/>
          </a:prstGeom>
        </p:spPr>
        <p:txBody>
          <a:bodyPr/>
          <a:lstStyle>
            <a:lvl1pPr>
              <a:defRPr sz="4900" smtClean="0"/>
            </a:lvl1pPr>
          </a:lstStyle>
          <a:p>
            <a:pPr>
              <a:defRPr/>
            </a:pPr>
            <a:r>
              <a:rPr lang="fr-FR" dirty="0"/>
              <a:t>Laboratoire des Sciences de l'Ingénieur pour l'Environnement - FRE CNRS 3474</a:t>
            </a: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21879387" y="38061934"/>
            <a:ext cx="5661726" cy="297281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BE717-2554-43CA-9BEC-55948F4770C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7700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4000" y="1704412"/>
            <a:ext cx="9961904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38627" y="1704418"/>
            <a:ext cx="16927349" cy="36535890"/>
          </a:xfrm>
        </p:spPr>
        <p:txBody>
          <a:bodyPr/>
          <a:lstStyle>
            <a:lvl1pPr>
              <a:defRPr sz="14700"/>
            </a:lvl1pPr>
            <a:lvl2pPr>
              <a:defRPr sz="12700"/>
            </a:lvl2pPr>
            <a:lvl3pPr>
              <a:defRPr sz="111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4" cy="29282224"/>
          </a:xfrm>
        </p:spPr>
        <p:txBody>
          <a:bodyPr/>
          <a:lstStyle>
            <a:lvl1pPr marL="0" indent="0">
              <a:buNone/>
              <a:defRPr sz="6500"/>
            </a:lvl1pPr>
            <a:lvl2pPr marL="2088197" indent="0">
              <a:buNone/>
              <a:defRPr sz="5500"/>
            </a:lvl2pPr>
            <a:lvl3pPr marL="4176394" indent="0">
              <a:buNone/>
              <a:defRPr sz="4600"/>
            </a:lvl3pPr>
            <a:lvl4pPr marL="6264591" indent="0">
              <a:buNone/>
              <a:defRPr sz="4200"/>
            </a:lvl4pPr>
            <a:lvl5pPr marL="8352788" indent="0">
              <a:buNone/>
              <a:defRPr sz="4200"/>
            </a:lvl5pPr>
            <a:lvl6pPr marL="10440985" indent="0">
              <a:buNone/>
              <a:defRPr sz="4200"/>
            </a:lvl6pPr>
            <a:lvl7pPr marL="12529182" indent="0">
              <a:buNone/>
              <a:defRPr sz="4200"/>
            </a:lvl7pPr>
            <a:lvl8pPr marL="14617379" indent="0">
              <a:buNone/>
              <a:defRPr sz="4200"/>
            </a:lvl8pPr>
            <a:lvl9pPr marL="16705576" indent="0">
              <a:buNone/>
              <a:defRPr sz="42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3811283" y="38032202"/>
            <a:ext cx="7065328" cy="297281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2644116" y="39565796"/>
            <a:ext cx="9588659" cy="192869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Laboratoire des Sciences de l'Ingénieur pour l'Environnement - FRE CNRS 3474</a:t>
            </a:r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0633492" y="38032202"/>
            <a:ext cx="7065328" cy="297281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134FB-182D-4FBA-8EC9-AA121E8B980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284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D8585-AC3F-4EB6-BF91-663CCBF88504}" type="datetimeFigureOut">
              <a:rPr lang="fr-FR"/>
              <a:pPr>
                <a:defRPr/>
              </a:pPr>
              <a:t>19/07/2018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431E6-CBB7-4121-A462-6B5A02526B7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82279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35086" y="29965969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35086" y="3825022"/>
            <a:ext cx="18167985" cy="25685115"/>
          </a:xfrm>
        </p:spPr>
        <p:txBody>
          <a:bodyPr/>
          <a:lstStyle>
            <a:lvl1pPr marL="0" indent="0">
              <a:buNone/>
              <a:defRPr sz="14700"/>
            </a:lvl1pPr>
            <a:lvl2pPr marL="2088197" indent="0">
              <a:buNone/>
              <a:defRPr sz="12700"/>
            </a:lvl2pPr>
            <a:lvl3pPr marL="4176394" indent="0">
              <a:buNone/>
              <a:defRPr sz="11100"/>
            </a:lvl3pPr>
            <a:lvl4pPr marL="6264591" indent="0">
              <a:buNone/>
              <a:defRPr sz="9100"/>
            </a:lvl4pPr>
            <a:lvl5pPr marL="8352788" indent="0">
              <a:buNone/>
              <a:defRPr sz="9100"/>
            </a:lvl5pPr>
            <a:lvl6pPr marL="10440985" indent="0">
              <a:buNone/>
              <a:defRPr sz="9100"/>
            </a:lvl6pPr>
            <a:lvl7pPr marL="12529182" indent="0">
              <a:buNone/>
              <a:defRPr sz="9100"/>
            </a:lvl7pPr>
            <a:lvl8pPr marL="14617379" indent="0">
              <a:buNone/>
              <a:defRPr sz="9100"/>
            </a:lvl8pPr>
            <a:lvl9pPr marL="16705576" indent="0">
              <a:buNone/>
              <a:defRPr sz="91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35086" y="33503621"/>
            <a:ext cx="18167985" cy="5024053"/>
          </a:xfrm>
        </p:spPr>
        <p:txBody>
          <a:bodyPr/>
          <a:lstStyle>
            <a:lvl1pPr marL="0" indent="0">
              <a:buNone/>
              <a:defRPr sz="6500"/>
            </a:lvl1pPr>
            <a:lvl2pPr marL="2088197" indent="0">
              <a:buNone/>
              <a:defRPr sz="5500"/>
            </a:lvl2pPr>
            <a:lvl3pPr marL="4176394" indent="0">
              <a:buNone/>
              <a:defRPr sz="4600"/>
            </a:lvl3pPr>
            <a:lvl4pPr marL="6264591" indent="0">
              <a:buNone/>
              <a:defRPr sz="4200"/>
            </a:lvl4pPr>
            <a:lvl5pPr marL="8352788" indent="0">
              <a:buNone/>
              <a:defRPr sz="4200"/>
            </a:lvl5pPr>
            <a:lvl6pPr marL="10440985" indent="0">
              <a:buNone/>
              <a:defRPr sz="4200"/>
            </a:lvl6pPr>
            <a:lvl7pPr marL="12529182" indent="0">
              <a:buNone/>
              <a:defRPr sz="4200"/>
            </a:lvl7pPr>
            <a:lvl8pPr marL="14617379" indent="0">
              <a:buNone/>
              <a:defRPr sz="4200"/>
            </a:lvl8pPr>
            <a:lvl9pPr marL="16705576" indent="0">
              <a:buNone/>
              <a:defRPr sz="42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3811283" y="38032202"/>
            <a:ext cx="7065328" cy="297281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2644116" y="39565796"/>
            <a:ext cx="9588659" cy="192869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Laboratoire des Sciences de l'Ingénieur pour l'Environnement - FRE CNRS 3474</a:t>
            </a:r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0633492" y="38032202"/>
            <a:ext cx="7065328" cy="297281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FA474-1A66-4B8E-A0E5-0932E98826E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3410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1283" y="38032202"/>
            <a:ext cx="7065328" cy="297281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2644116" y="39565796"/>
            <a:ext cx="9588659" cy="192869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Laboratoire des Sciences de l'Ingénieur pour l'Environnement - FRE CNRS 3474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0633492" y="38032202"/>
            <a:ext cx="7065328" cy="297281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5C6C6-C24D-41EB-A729-28CF9660E76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75687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9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1283" y="38032202"/>
            <a:ext cx="7065328" cy="297281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2644116" y="39565796"/>
            <a:ext cx="9588659" cy="192869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Laboratoire des Sciences de l'Ingénieur pour l'Environnement - FRE CNRS 3474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0633492" y="38032202"/>
            <a:ext cx="7065328" cy="297281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01C54-5EA4-457F-AC10-B15D810C9FB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153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1910" y="27508443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1910" y="18144084"/>
            <a:ext cx="25737979" cy="9364361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197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394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26459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352788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44098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529182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617379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705576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1B7D8-03FC-49AD-82CB-35B0AB33A75D}" type="datetimeFigureOut">
              <a:rPr lang="fr-FR"/>
              <a:pPr>
                <a:defRPr/>
              </a:pPr>
              <a:t>19/07/2018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0A965-44D3-474C-B4CC-F2757863203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144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6" cy="28251647"/>
          </a:xfrm>
        </p:spPr>
        <p:txBody>
          <a:bodyPr/>
          <a:lstStyle>
            <a:lvl1pPr>
              <a:defRPr sz="12700"/>
            </a:lvl1pPr>
            <a:lvl2pPr>
              <a:defRPr sz="111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392320" y="9988659"/>
            <a:ext cx="13373656" cy="28251647"/>
          </a:xfrm>
        </p:spPr>
        <p:txBody>
          <a:bodyPr/>
          <a:lstStyle>
            <a:lvl1pPr>
              <a:defRPr sz="12700"/>
            </a:lvl1pPr>
            <a:lvl2pPr>
              <a:defRPr sz="111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DA9FF-9B44-4825-8550-B1D51972874C}" type="datetimeFigureOut">
              <a:rPr lang="fr-FR"/>
              <a:pPr>
                <a:defRPr/>
              </a:pPr>
              <a:t>19/07/2018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93BC0-B829-4C10-9D1C-C48EF16D135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1135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4000" y="9582373"/>
            <a:ext cx="13378913" cy="3993476"/>
          </a:xfrm>
        </p:spPr>
        <p:txBody>
          <a:bodyPr anchor="b"/>
          <a:lstStyle>
            <a:lvl1pPr marL="0" indent="0">
              <a:buNone/>
              <a:defRPr sz="11100" b="1"/>
            </a:lvl1pPr>
            <a:lvl2pPr marL="2088197" indent="0">
              <a:buNone/>
              <a:defRPr sz="9100" b="1"/>
            </a:lvl2pPr>
            <a:lvl3pPr marL="4176394" indent="0">
              <a:buNone/>
              <a:defRPr sz="8200" b="1"/>
            </a:lvl3pPr>
            <a:lvl4pPr marL="6264591" indent="0">
              <a:buNone/>
              <a:defRPr sz="7200" b="1"/>
            </a:lvl4pPr>
            <a:lvl5pPr marL="8352788" indent="0">
              <a:buNone/>
              <a:defRPr sz="7200" b="1"/>
            </a:lvl5pPr>
            <a:lvl6pPr marL="10440985" indent="0">
              <a:buNone/>
              <a:defRPr sz="7200" b="1"/>
            </a:lvl6pPr>
            <a:lvl7pPr marL="12529182" indent="0">
              <a:buNone/>
              <a:defRPr sz="7200" b="1"/>
            </a:lvl7pPr>
            <a:lvl8pPr marL="14617379" indent="0">
              <a:buNone/>
              <a:defRPr sz="7200" b="1"/>
            </a:lvl8pPr>
            <a:lvl9pPr marL="16705576" indent="0">
              <a:buNone/>
              <a:defRPr sz="7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4000" y="13575850"/>
            <a:ext cx="13378913" cy="24664453"/>
          </a:xfrm>
        </p:spPr>
        <p:txBody>
          <a:bodyPr/>
          <a:lstStyle>
            <a:lvl1pPr>
              <a:defRPr sz="11100"/>
            </a:lvl1pPr>
            <a:lvl2pPr>
              <a:defRPr sz="9100"/>
            </a:lvl2pPr>
            <a:lvl3pPr>
              <a:defRPr sz="82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81809" y="9582373"/>
            <a:ext cx="13384170" cy="3993476"/>
          </a:xfrm>
        </p:spPr>
        <p:txBody>
          <a:bodyPr anchor="b"/>
          <a:lstStyle>
            <a:lvl1pPr marL="0" indent="0">
              <a:buNone/>
              <a:defRPr sz="11100" b="1"/>
            </a:lvl1pPr>
            <a:lvl2pPr marL="2088197" indent="0">
              <a:buNone/>
              <a:defRPr sz="9100" b="1"/>
            </a:lvl2pPr>
            <a:lvl3pPr marL="4176394" indent="0">
              <a:buNone/>
              <a:defRPr sz="8200" b="1"/>
            </a:lvl3pPr>
            <a:lvl4pPr marL="6264591" indent="0">
              <a:buNone/>
              <a:defRPr sz="7200" b="1"/>
            </a:lvl4pPr>
            <a:lvl5pPr marL="8352788" indent="0">
              <a:buNone/>
              <a:defRPr sz="7200" b="1"/>
            </a:lvl5pPr>
            <a:lvl6pPr marL="10440985" indent="0">
              <a:buNone/>
              <a:defRPr sz="7200" b="1"/>
            </a:lvl6pPr>
            <a:lvl7pPr marL="12529182" indent="0">
              <a:buNone/>
              <a:defRPr sz="7200" b="1"/>
            </a:lvl7pPr>
            <a:lvl8pPr marL="14617379" indent="0">
              <a:buNone/>
              <a:defRPr sz="7200" b="1"/>
            </a:lvl8pPr>
            <a:lvl9pPr marL="16705576" indent="0">
              <a:buNone/>
              <a:defRPr sz="7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81809" y="13575850"/>
            <a:ext cx="13384170" cy="24664453"/>
          </a:xfrm>
        </p:spPr>
        <p:txBody>
          <a:bodyPr/>
          <a:lstStyle>
            <a:lvl1pPr>
              <a:defRPr sz="11100"/>
            </a:lvl1pPr>
            <a:lvl2pPr>
              <a:defRPr sz="9100"/>
            </a:lvl2pPr>
            <a:lvl3pPr>
              <a:defRPr sz="82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1B1F7-60CF-4B9C-AEE4-455EBBEA4174}" type="datetimeFigureOut">
              <a:rPr lang="fr-FR"/>
              <a:pPr>
                <a:defRPr/>
              </a:pPr>
              <a:t>19/07/2018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49C46-2526-4E39-AFD2-924338F32CF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1731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79BE2-8689-42C7-9088-AAFB7B84A868}" type="datetimeFigureOut">
              <a:rPr lang="fr-FR"/>
              <a:pPr>
                <a:defRPr/>
              </a:pPr>
              <a:t>19/07/2018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68B33-3A2B-494E-BDFF-F3DF9E1E746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460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3E3B0-17B3-46E0-8688-D9A99A959B9B}" type="datetimeFigureOut">
              <a:rPr lang="fr-FR"/>
              <a:pPr>
                <a:defRPr/>
              </a:pPr>
              <a:t>19/07/2018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79F0B-F85A-43B0-AE79-86FE21A8B0B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3105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4000" y="1704412"/>
            <a:ext cx="9961904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38627" y="1704418"/>
            <a:ext cx="16927349" cy="36535890"/>
          </a:xfrm>
        </p:spPr>
        <p:txBody>
          <a:bodyPr/>
          <a:lstStyle>
            <a:lvl1pPr>
              <a:defRPr sz="14700"/>
            </a:lvl1pPr>
            <a:lvl2pPr>
              <a:defRPr sz="12700"/>
            </a:lvl2pPr>
            <a:lvl3pPr>
              <a:defRPr sz="111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4" cy="29282224"/>
          </a:xfrm>
        </p:spPr>
        <p:txBody>
          <a:bodyPr/>
          <a:lstStyle>
            <a:lvl1pPr marL="0" indent="0">
              <a:buNone/>
              <a:defRPr sz="6500"/>
            </a:lvl1pPr>
            <a:lvl2pPr marL="2088197" indent="0">
              <a:buNone/>
              <a:defRPr sz="5500"/>
            </a:lvl2pPr>
            <a:lvl3pPr marL="4176394" indent="0">
              <a:buNone/>
              <a:defRPr sz="4600"/>
            </a:lvl3pPr>
            <a:lvl4pPr marL="6264591" indent="0">
              <a:buNone/>
              <a:defRPr sz="4200"/>
            </a:lvl4pPr>
            <a:lvl5pPr marL="8352788" indent="0">
              <a:buNone/>
              <a:defRPr sz="4200"/>
            </a:lvl5pPr>
            <a:lvl6pPr marL="10440985" indent="0">
              <a:buNone/>
              <a:defRPr sz="4200"/>
            </a:lvl6pPr>
            <a:lvl7pPr marL="12529182" indent="0">
              <a:buNone/>
              <a:defRPr sz="4200"/>
            </a:lvl7pPr>
            <a:lvl8pPr marL="14617379" indent="0">
              <a:buNone/>
              <a:defRPr sz="4200"/>
            </a:lvl8pPr>
            <a:lvl9pPr marL="16705576" indent="0">
              <a:buNone/>
              <a:defRPr sz="42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E1F8B-6A52-4AA5-9D06-4CD529E60BDC}" type="datetimeFigureOut">
              <a:rPr lang="fr-FR"/>
              <a:pPr>
                <a:defRPr/>
              </a:pPr>
              <a:t>19/07/2018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6E526-280B-4ACB-B984-31AA7F68764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897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35086" y="29965969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35086" y="3825022"/>
            <a:ext cx="18167985" cy="25685115"/>
          </a:xfrm>
        </p:spPr>
        <p:txBody>
          <a:bodyPr rtlCol="0">
            <a:normAutofit/>
          </a:bodyPr>
          <a:lstStyle>
            <a:lvl1pPr marL="0" indent="0">
              <a:buNone/>
              <a:defRPr sz="14700"/>
            </a:lvl1pPr>
            <a:lvl2pPr marL="2088197" indent="0">
              <a:buNone/>
              <a:defRPr sz="12700"/>
            </a:lvl2pPr>
            <a:lvl3pPr marL="4176394" indent="0">
              <a:buNone/>
              <a:defRPr sz="11100"/>
            </a:lvl3pPr>
            <a:lvl4pPr marL="6264591" indent="0">
              <a:buNone/>
              <a:defRPr sz="9100"/>
            </a:lvl4pPr>
            <a:lvl5pPr marL="8352788" indent="0">
              <a:buNone/>
              <a:defRPr sz="9100"/>
            </a:lvl5pPr>
            <a:lvl6pPr marL="10440985" indent="0">
              <a:buNone/>
              <a:defRPr sz="9100"/>
            </a:lvl6pPr>
            <a:lvl7pPr marL="12529182" indent="0">
              <a:buNone/>
              <a:defRPr sz="9100"/>
            </a:lvl7pPr>
            <a:lvl8pPr marL="14617379" indent="0">
              <a:buNone/>
              <a:defRPr sz="9100"/>
            </a:lvl8pPr>
            <a:lvl9pPr marL="16705576" indent="0">
              <a:buNone/>
              <a:defRPr sz="91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35086" y="33503621"/>
            <a:ext cx="18167985" cy="5024053"/>
          </a:xfrm>
        </p:spPr>
        <p:txBody>
          <a:bodyPr/>
          <a:lstStyle>
            <a:lvl1pPr marL="0" indent="0">
              <a:buNone/>
              <a:defRPr sz="6500"/>
            </a:lvl1pPr>
            <a:lvl2pPr marL="2088197" indent="0">
              <a:buNone/>
              <a:defRPr sz="5500"/>
            </a:lvl2pPr>
            <a:lvl3pPr marL="4176394" indent="0">
              <a:buNone/>
              <a:defRPr sz="4600"/>
            </a:lvl3pPr>
            <a:lvl4pPr marL="6264591" indent="0">
              <a:buNone/>
              <a:defRPr sz="4200"/>
            </a:lvl4pPr>
            <a:lvl5pPr marL="8352788" indent="0">
              <a:buNone/>
              <a:defRPr sz="4200"/>
            </a:lvl5pPr>
            <a:lvl6pPr marL="10440985" indent="0">
              <a:buNone/>
              <a:defRPr sz="4200"/>
            </a:lvl6pPr>
            <a:lvl7pPr marL="12529182" indent="0">
              <a:buNone/>
              <a:defRPr sz="4200"/>
            </a:lvl7pPr>
            <a:lvl8pPr marL="14617379" indent="0">
              <a:buNone/>
              <a:defRPr sz="4200"/>
            </a:lvl8pPr>
            <a:lvl9pPr marL="16705576" indent="0">
              <a:buNone/>
              <a:defRPr sz="42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AC707-9690-4D90-AD1C-50695765F9C6}" type="datetimeFigureOut">
              <a:rPr lang="fr-FR"/>
              <a:pPr>
                <a:defRPr/>
              </a:pPr>
              <a:t>19/07/2018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03C85-DE1C-4860-A148-6BB6AAD6758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924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513999" y="1714327"/>
            <a:ext cx="27251978" cy="713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39" tIns="208820" rIns="417639" bIns="2088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513999" y="9988659"/>
            <a:ext cx="27251978" cy="2825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39" tIns="208820" rIns="417639" bIns="2088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13999" y="39677163"/>
            <a:ext cx="7065328" cy="2279159"/>
          </a:xfrm>
          <a:prstGeom prst="rect">
            <a:avLst/>
          </a:prstGeom>
        </p:spPr>
        <p:txBody>
          <a:bodyPr vert="horz" lIns="417639" tIns="208820" rIns="417639" bIns="208820" rtlCol="0" anchor="ctr"/>
          <a:lstStyle>
            <a:lvl1pPr algn="l">
              <a:defRPr sz="55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D4804D-24BF-4128-B602-A0596B8F27E8}" type="datetimeFigureOut">
              <a:rPr lang="fr-FR"/>
              <a:pPr>
                <a:defRPr/>
              </a:pPr>
              <a:t>19/07/2018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345658" y="39677163"/>
            <a:ext cx="9588659" cy="2279159"/>
          </a:xfrm>
          <a:prstGeom prst="rect">
            <a:avLst/>
          </a:prstGeom>
        </p:spPr>
        <p:txBody>
          <a:bodyPr vert="horz" lIns="417639" tIns="208820" rIns="417639" bIns="208820" rtlCol="0" anchor="ctr"/>
          <a:lstStyle>
            <a:lvl1pPr algn="ctr">
              <a:defRPr sz="55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1700649" y="39677163"/>
            <a:ext cx="7065328" cy="2279159"/>
          </a:xfrm>
          <a:prstGeom prst="rect">
            <a:avLst/>
          </a:prstGeom>
        </p:spPr>
        <p:txBody>
          <a:bodyPr vert="horz" lIns="417639" tIns="208820" rIns="417639" bIns="208820" rtlCol="0" anchor="ctr"/>
          <a:lstStyle>
            <a:lvl1pPr algn="r">
              <a:defRPr sz="55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7EF3F75-9A7B-432B-AC51-084549E5862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0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pitchFamily="34" charset="0"/>
        </a:defRPr>
      </a:lvl5pPr>
      <a:lvl6pPr marL="2088197" algn="ctr" rtl="0" fontAlgn="base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pitchFamily="34" charset="0"/>
        </a:defRPr>
      </a:lvl6pPr>
      <a:lvl7pPr marL="4176394" algn="ctr" rtl="0" fontAlgn="base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pitchFamily="34" charset="0"/>
        </a:defRPr>
      </a:lvl7pPr>
      <a:lvl8pPr marL="6264591" algn="ctr" rtl="0" fontAlgn="base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pitchFamily="34" charset="0"/>
        </a:defRPr>
      </a:lvl8pPr>
      <a:lvl9pPr marL="8352788" algn="ctr" rtl="0" fontAlgn="base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pitchFamily="34" charset="0"/>
        </a:defRPr>
      </a:lvl9pPr>
    </p:titleStyle>
    <p:bodyStyle>
      <a:lvl1pPr marL="1566148" indent="-1566148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47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20" indent="-1305123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492" indent="-1044098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689" indent="-1044098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886" indent="-1044098" algn="l" rtl="0" fontAlgn="base">
        <a:spcBef>
          <a:spcPct val="20000"/>
        </a:spcBef>
        <a:spcAft>
          <a:spcPct val="0"/>
        </a:spcAft>
        <a:buFont typeface="Arial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083" indent="-1044098" algn="l" defTabSz="417639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280" indent="-1044098" algn="l" defTabSz="417639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477" indent="-1044098" algn="l" defTabSz="417639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674" indent="-1044098" algn="l" defTabSz="417639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97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94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91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788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985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182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379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576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Imag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0279979" cy="428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1513999" y="1714327"/>
            <a:ext cx="27251978" cy="713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639" tIns="208820" rIns="417639" bIns="2088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1513999" y="9988659"/>
            <a:ext cx="27251978" cy="24413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639" tIns="208820" rIns="417639" bIns="2088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083" name="Rectangle 6"/>
          <p:cNvSpPr>
            <a:spLocks noChangeArrowheads="1"/>
          </p:cNvSpPr>
          <p:nvPr userDrawn="1"/>
        </p:nvSpPr>
        <p:spPr bwMode="auto">
          <a:xfrm>
            <a:off x="1843092" y="41399246"/>
            <a:ext cx="28436883" cy="856322"/>
          </a:xfrm>
          <a:prstGeom prst="rect">
            <a:avLst/>
          </a:prstGeom>
          <a:solidFill>
            <a:srgbClr val="FF993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dirty="0">
              <a:solidFill>
                <a:srgbClr val="000000"/>
              </a:solidFill>
            </a:endParaRPr>
          </a:p>
        </p:txBody>
      </p:sp>
      <p:pic>
        <p:nvPicPr>
          <p:cNvPr id="3082" name="Picture 8" descr="logoCNRS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6831847" y="41022415"/>
            <a:ext cx="1475999" cy="147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97471" y="40985839"/>
            <a:ext cx="1476164" cy="14761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" y="41022415"/>
            <a:ext cx="2116699" cy="169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13" r:id="rId7"/>
    <p:sldLayoutId id="2147483808" r:id="rId8"/>
    <p:sldLayoutId id="2147483809" r:id="rId9"/>
    <p:sldLayoutId id="2147483810" r:id="rId10"/>
    <p:sldLayoutId id="21474838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9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5pPr>
      <a:lvl6pPr marL="2088197" algn="ctr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6pPr>
      <a:lvl7pPr marL="4176394" algn="ctr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7pPr>
      <a:lvl8pPr marL="6264591" algn="ctr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8pPr>
      <a:lvl9pPr marL="8352788" algn="ctr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9pPr>
    </p:titleStyle>
    <p:bodyStyle>
      <a:lvl1pPr marL="1566148" indent="-1566148" algn="l" rtl="0" eaLnBrk="0" fontAlgn="base" hangingPunct="0">
        <a:spcBef>
          <a:spcPct val="20000"/>
        </a:spcBef>
        <a:spcAft>
          <a:spcPct val="0"/>
        </a:spcAft>
        <a:buChar char="•"/>
        <a:defRPr sz="6600">
          <a:solidFill>
            <a:schemeClr val="tx1"/>
          </a:solidFill>
          <a:latin typeface="+mn-lt"/>
          <a:ea typeface="+mn-ea"/>
          <a:cs typeface="+mn-cs"/>
        </a:defRPr>
      </a:lvl1pPr>
      <a:lvl2pPr marL="3393320" indent="-1305123" algn="l" rtl="0" eaLnBrk="0" fontAlgn="base" hangingPunct="0">
        <a:spcBef>
          <a:spcPct val="20000"/>
        </a:spcBef>
        <a:spcAft>
          <a:spcPct val="0"/>
        </a:spcAft>
        <a:buChar char="–"/>
        <a:defRPr sz="6000">
          <a:solidFill>
            <a:schemeClr val="tx1"/>
          </a:solidFill>
          <a:latin typeface="+mn-lt"/>
        </a:defRPr>
      </a:lvl2pPr>
      <a:lvl3pPr marL="5220492" indent="-1044098" algn="l" rtl="0" eaLnBrk="0" fontAlgn="base" hangingPunct="0">
        <a:spcBef>
          <a:spcPct val="20000"/>
        </a:spcBef>
        <a:spcAft>
          <a:spcPct val="0"/>
        </a:spcAft>
        <a:buChar char="•"/>
        <a:defRPr sz="5400">
          <a:solidFill>
            <a:schemeClr val="tx1"/>
          </a:solidFill>
          <a:latin typeface="+mn-lt"/>
        </a:defRPr>
      </a:lvl3pPr>
      <a:lvl4pPr marL="7308689" indent="-1044098" algn="l" rtl="0" eaLnBrk="0" fontAlgn="base" hangingPunct="0">
        <a:spcBef>
          <a:spcPct val="20000"/>
        </a:spcBef>
        <a:spcAft>
          <a:spcPct val="0"/>
        </a:spcAft>
        <a:buChar char="–"/>
        <a:defRPr sz="4800">
          <a:solidFill>
            <a:schemeClr val="tx1"/>
          </a:solidFill>
          <a:latin typeface="+mn-lt"/>
        </a:defRPr>
      </a:lvl4pPr>
      <a:lvl5pPr marL="9396886" indent="-1044098" algn="l" rtl="0" eaLnBrk="0" fontAlgn="base" hangingPunct="0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5pPr>
      <a:lvl6pPr marL="11485083" indent="-1044098" algn="l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6pPr>
      <a:lvl7pPr marL="13573280" indent="-1044098" algn="l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7pPr>
      <a:lvl8pPr marL="15661477" indent="-1044098" algn="l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8pPr>
      <a:lvl9pPr marL="17749674" indent="-1044098" algn="l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97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94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91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788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985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182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379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576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avec coins arrondis en diagonale 6"/>
          <p:cNvSpPr/>
          <p:nvPr/>
        </p:nvSpPr>
        <p:spPr>
          <a:xfrm>
            <a:off x="263761" y="202632"/>
            <a:ext cx="29688503" cy="4536000"/>
          </a:xfrm>
          <a:prstGeom prst="round2DiagRect">
            <a:avLst>
              <a:gd name="adj1" fmla="val 8179"/>
              <a:gd name="adj2" fmla="val 0"/>
            </a:avLst>
          </a:prstGeom>
          <a:solidFill>
            <a:srgbClr val="FF9934">
              <a:alpha val="50000"/>
            </a:srgb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429101" y="1012526"/>
            <a:ext cx="24846011" cy="1147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+mj-lt"/>
              </a:rPr>
              <a:t>Titre</a:t>
            </a:r>
            <a:r>
              <a:rPr lang="en-US" sz="6000" b="1" dirty="0" smtClean="0">
                <a:latin typeface="+mj-lt"/>
              </a:rPr>
              <a:t> </a:t>
            </a:r>
            <a:endParaRPr lang="fr-FR" sz="6000" b="1" dirty="0">
              <a:latin typeface="+mj-lt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429101" y="3555453"/>
            <a:ext cx="248460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Auteurs : </a:t>
            </a:r>
            <a:endParaRPr lang="fr-FR" sz="6000" b="1" dirty="0">
              <a:latin typeface="+mj-lt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197717" y="-34215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>
              <a:latin typeface="+mj-lt"/>
            </a:endParaRPr>
          </a:p>
        </p:txBody>
      </p:sp>
      <p:sp>
        <p:nvSpPr>
          <p:cNvPr id="5" name="AutoShape 4" descr="RÃ©sultat de recherche d'images pour &quot;cethil&quot;"/>
          <p:cNvSpPr>
            <a:spLocks noChangeAspect="1" noChangeArrowheads="1"/>
          </p:cNvSpPr>
          <p:nvPr/>
        </p:nvSpPr>
        <p:spPr bwMode="auto">
          <a:xfrm>
            <a:off x="-42142" y="-301951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latin typeface="+mj-lt"/>
            </a:endParaRPr>
          </a:p>
        </p:txBody>
      </p:sp>
      <p:sp>
        <p:nvSpPr>
          <p:cNvPr id="1030" name="AutoShape 6" descr="RÃ©sultat de recherche d'images pour &quot;cethil&quot;"/>
          <p:cNvSpPr>
            <a:spLocks noChangeAspect="1" noChangeArrowheads="1"/>
          </p:cNvSpPr>
          <p:nvPr/>
        </p:nvSpPr>
        <p:spPr bwMode="auto">
          <a:xfrm>
            <a:off x="-42142" y="-301951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latin typeface="+mj-lt"/>
            </a:endParaRPr>
          </a:p>
        </p:txBody>
      </p:sp>
      <p:sp>
        <p:nvSpPr>
          <p:cNvPr id="1032" name="AutoShape 8" descr="RÃ©sultat de recherche d'images pour &quot;cethil&quot;"/>
          <p:cNvSpPr>
            <a:spLocks noChangeAspect="1" noChangeArrowheads="1"/>
          </p:cNvSpPr>
          <p:nvPr/>
        </p:nvSpPr>
        <p:spPr bwMode="auto">
          <a:xfrm>
            <a:off x="-42142" y="-301951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latin typeface="+mj-lt"/>
            </a:endParaRPr>
          </a:p>
        </p:txBody>
      </p:sp>
      <p:sp>
        <p:nvSpPr>
          <p:cNvPr id="1027" name="AutoShape 3" descr="Image"/>
          <p:cNvSpPr>
            <a:spLocks noChangeAspect="1" noChangeArrowheads="1"/>
          </p:cNvSpPr>
          <p:nvPr/>
        </p:nvSpPr>
        <p:spPr bwMode="auto">
          <a:xfrm>
            <a:off x="-42142" y="-301951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latin typeface="+mj-lt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-197717" y="-34215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>
              <a:latin typeface="+mj-lt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-197717" y="-34215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>
              <a:latin typeface="+mj-lt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-197717" y="-34215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>
              <a:latin typeface="+mj-lt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-197717" y="-34215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>
              <a:latin typeface="+mj-lt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-197717" y="-34215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>
              <a:latin typeface="+mj-lt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-197717" y="-34215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>
              <a:latin typeface="+mj-lt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-197717" y="-34215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>
              <a:latin typeface="+mj-lt"/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1746500" y="41566502"/>
            <a:ext cx="25132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+mj-lt"/>
              </a:rPr>
              <a:t>Laboratoire des Sciences de l’Ingénieur pour l’Environnement – UMR CNRS 7356 – Université de La Rochelle</a:t>
            </a:r>
            <a:endParaRPr lang="fr-FR" sz="5400" dirty="0">
              <a:latin typeface="+mj-lt"/>
            </a:endParaRPr>
          </a:p>
        </p:txBody>
      </p:sp>
      <p:sp>
        <p:nvSpPr>
          <p:cNvPr id="92" name="Rectangle avec coins arrondis en diagonale 91"/>
          <p:cNvSpPr/>
          <p:nvPr/>
        </p:nvSpPr>
        <p:spPr>
          <a:xfrm>
            <a:off x="274548" y="220438"/>
            <a:ext cx="3780000" cy="4500000"/>
          </a:xfrm>
          <a:prstGeom prst="round2DiagRect">
            <a:avLst>
              <a:gd name="adj1" fmla="val 8179"/>
              <a:gd name="adj2" fmla="val 0"/>
            </a:avLst>
          </a:prstGeom>
          <a:solidFill>
            <a:schemeClr val="bg1">
              <a:alpha val="5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+mj-lt"/>
              </a:rPr>
              <a:t>Logo Projet </a:t>
            </a:r>
          </a:p>
          <a:p>
            <a:pPr algn="ctr"/>
            <a:r>
              <a:rPr lang="fr-FR" b="1" dirty="0" smtClean="0">
                <a:solidFill>
                  <a:srgbClr val="FF0000"/>
                </a:solidFill>
                <a:latin typeface="+mj-lt"/>
              </a:rPr>
              <a:t>(informations financeur)</a:t>
            </a:r>
          </a:p>
          <a:p>
            <a:pPr algn="ctr"/>
            <a:endParaRPr lang="fr-FR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fr-FR" b="1" dirty="0" smtClean="0">
                <a:solidFill>
                  <a:srgbClr val="FF0000"/>
                </a:solidFill>
                <a:latin typeface="+mj-lt"/>
              </a:rPr>
              <a:t>OU</a:t>
            </a:r>
          </a:p>
          <a:p>
            <a:pPr algn="ctr"/>
            <a:endParaRPr lang="fr-FR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fr-FR" b="1" dirty="0" smtClean="0">
                <a:solidFill>
                  <a:srgbClr val="FF0000"/>
                </a:solidFill>
                <a:latin typeface="+mj-lt"/>
              </a:rPr>
              <a:t>Photo doctorant (</a:t>
            </a:r>
            <a:r>
              <a:rPr lang="fr-FR" b="1" dirty="0" err="1" smtClean="0">
                <a:solidFill>
                  <a:srgbClr val="FF0000"/>
                </a:solidFill>
                <a:latin typeface="+mj-lt"/>
              </a:rPr>
              <a:t>HxL</a:t>
            </a:r>
            <a:r>
              <a:rPr lang="fr-FR" b="1" dirty="0" smtClean="0">
                <a:solidFill>
                  <a:srgbClr val="FF0000"/>
                </a:solidFill>
                <a:latin typeface="+mj-lt"/>
              </a:rPr>
              <a:t>= 9cm x 7cm)</a:t>
            </a:r>
          </a:p>
          <a:p>
            <a:pPr algn="ctr"/>
            <a:r>
              <a:rPr lang="fr-FR" b="1" dirty="0" smtClean="0">
                <a:solidFill>
                  <a:srgbClr val="FF0000"/>
                </a:solidFill>
                <a:latin typeface="+mj-lt"/>
              </a:rPr>
              <a:t>(Coordonnées)</a:t>
            </a:r>
          </a:p>
          <a:p>
            <a:pPr algn="ctr"/>
            <a:endParaRPr lang="fr-FR" b="1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fr-FR" b="1" dirty="0" smtClean="0">
                <a:solidFill>
                  <a:srgbClr val="FF0000"/>
                </a:solidFill>
                <a:latin typeface="+mj-lt"/>
              </a:rPr>
              <a:t>OU</a:t>
            </a:r>
          </a:p>
          <a:p>
            <a:pPr algn="ctr"/>
            <a:endParaRPr lang="fr-FR" b="1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fr-FR" b="1" dirty="0" smtClean="0">
                <a:solidFill>
                  <a:srgbClr val="FF0000"/>
                </a:solidFill>
                <a:latin typeface="+mj-lt"/>
              </a:rPr>
              <a:t>Autres informations (sinon enlever ce cadre)</a:t>
            </a:r>
          </a:p>
          <a:p>
            <a:pPr algn="ctr"/>
            <a:endParaRPr lang="fr-FR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Rectangle avec coins arrondis du même côté 12"/>
          <p:cNvSpPr/>
          <p:nvPr/>
        </p:nvSpPr>
        <p:spPr>
          <a:xfrm>
            <a:off x="252079" y="5005584"/>
            <a:ext cx="29721556" cy="864000"/>
          </a:xfrm>
          <a:prstGeom prst="round2SameRect">
            <a:avLst>
              <a:gd name="adj1" fmla="val 34306"/>
              <a:gd name="adj2" fmla="val 0"/>
            </a:avLst>
          </a:prstGeom>
          <a:solidFill>
            <a:srgbClr val="0475A8"/>
          </a:solidFill>
          <a:ln>
            <a:solidFill>
              <a:srgbClr val="2543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ZoneTexte 97"/>
          <p:cNvSpPr txBox="1"/>
          <p:nvPr/>
        </p:nvSpPr>
        <p:spPr>
          <a:xfrm>
            <a:off x="450355" y="5050315"/>
            <a:ext cx="2932192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CONTEXTE</a:t>
            </a:r>
            <a:endParaRPr lang="fr-FR" sz="4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52076" y="5887611"/>
            <a:ext cx="29721559" cy="2411196"/>
          </a:xfrm>
          <a:prstGeom prst="rect">
            <a:avLst/>
          </a:prstGeom>
          <a:solidFill>
            <a:srgbClr val="0475A8">
              <a:alpha val="25000"/>
            </a:srgbClr>
          </a:solidFill>
          <a:ln>
            <a:solidFill>
              <a:srgbClr val="254362"/>
            </a:solidFill>
          </a:ln>
        </p:spPr>
        <p:txBody>
          <a:bodyPr wrap="square" rtlCol="0">
            <a:noAutofit/>
          </a:bodyPr>
          <a:lstStyle/>
          <a:p>
            <a:r>
              <a:rPr lang="fr-FR" sz="2800" dirty="0" smtClean="0">
                <a:latin typeface="+mj-lt"/>
              </a:rPr>
              <a:t>Texte</a:t>
            </a:r>
            <a:endParaRPr lang="fr-FR" sz="2800" dirty="0">
              <a:latin typeface="+mj-lt"/>
            </a:endParaRPr>
          </a:p>
        </p:txBody>
      </p:sp>
      <p:grpSp>
        <p:nvGrpSpPr>
          <p:cNvPr id="22" name="Groupe 21"/>
          <p:cNvGrpSpPr/>
          <p:nvPr/>
        </p:nvGrpSpPr>
        <p:grpSpPr>
          <a:xfrm>
            <a:off x="252076" y="8482678"/>
            <a:ext cx="14743891" cy="8025040"/>
            <a:chOff x="252076" y="8482678"/>
            <a:chExt cx="14743891" cy="8025040"/>
          </a:xfrm>
        </p:grpSpPr>
        <p:sp>
          <p:nvSpPr>
            <p:cNvPr id="111" name="Rectangle avec coins arrondis du même côté 110"/>
            <p:cNvSpPr/>
            <p:nvPr/>
          </p:nvSpPr>
          <p:spPr>
            <a:xfrm>
              <a:off x="252079" y="8482678"/>
              <a:ext cx="14737307" cy="864000"/>
            </a:xfrm>
            <a:prstGeom prst="round2SameRect">
              <a:avLst>
                <a:gd name="adj1" fmla="val 34306"/>
                <a:gd name="adj2" fmla="val 0"/>
              </a:avLst>
            </a:prstGeom>
            <a:solidFill>
              <a:srgbClr val="0475A8"/>
            </a:solidFill>
            <a:ln>
              <a:solidFill>
                <a:srgbClr val="25436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" name="ZoneTexte 111"/>
            <p:cNvSpPr txBox="1"/>
            <p:nvPr/>
          </p:nvSpPr>
          <p:spPr>
            <a:xfrm>
              <a:off x="450355" y="8527409"/>
              <a:ext cx="14356335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6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Titre</a:t>
              </a:r>
              <a:endParaRPr lang="fr-FR" sz="4600" b="1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4" name="ZoneTexte 113"/>
            <p:cNvSpPr txBox="1"/>
            <p:nvPr/>
          </p:nvSpPr>
          <p:spPr>
            <a:xfrm>
              <a:off x="252076" y="9364705"/>
              <a:ext cx="14743891" cy="7143013"/>
            </a:xfrm>
            <a:prstGeom prst="rect">
              <a:avLst/>
            </a:prstGeom>
            <a:solidFill>
              <a:srgbClr val="0475A8">
                <a:alpha val="25000"/>
              </a:srgbClr>
            </a:solidFill>
            <a:ln>
              <a:solidFill>
                <a:srgbClr val="254362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fr-FR" sz="2800" dirty="0" smtClean="0">
                  <a:latin typeface="+mj-lt"/>
                </a:rPr>
                <a:t>Texte</a:t>
              </a:r>
              <a:endParaRPr lang="fr-FR" sz="2800" dirty="0">
                <a:latin typeface="+mj-lt"/>
              </a:endParaRPr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15252403" y="8488632"/>
            <a:ext cx="14721232" cy="11379605"/>
            <a:chOff x="15252403" y="8512489"/>
            <a:chExt cx="14721232" cy="11379605"/>
          </a:xfrm>
        </p:grpSpPr>
        <p:sp>
          <p:nvSpPr>
            <p:cNvPr id="130" name="Rectangle avec coins arrondis du même côté 129"/>
            <p:cNvSpPr/>
            <p:nvPr/>
          </p:nvSpPr>
          <p:spPr>
            <a:xfrm>
              <a:off x="15257761" y="8512489"/>
              <a:ext cx="14715874" cy="864000"/>
            </a:xfrm>
            <a:prstGeom prst="round2SameRect">
              <a:avLst>
                <a:gd name="adj1" fmla="val 34306"/>
                <a:gd name="adj2" fmla="val 0"/>
              </a:avLst>
            </a:prstGeom>
            <a:solidFill>
              <a:srgbClr val="0475A8"/>
            </a:solidFill>
            <a:ln>
              <a:solidFill>
                <a:srgbClr val="25436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1" name="ZoneTexte 130"/>
            <p:cNvSpPr txBox="1"/>
            <p:nvPr/>
          </p:nvSpPr>
          <p:spPr>
            <a:xfrm>
              <a:off x="15500028" y="8557220"/>
              <a:ext cx="14272254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6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Titre</a:t>
              </a:r>
              <a:endParaRPr lang="fr-FR" sz="4600" b="1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3" name="ZoneTexte 132"/>
            <p:cNvSpPr txBox="1"/>
            <p:nvPr/>
          </p:nvSpPr>
          <p:spPr>
            <a:xfrm>
              <a:off x="15252403" y="9394516"/>
              <a:ext cx="14721232" cy="10497578"/>
            </a:xfrm>
            <a:prstGeom prst="rect">
              <a:avLst/>
            </a:prstGeom>
            <a:solidFill>
              <a:srgbClr val="0475A8">
                <a:alpha val="25000"/>
              </a:srgbClr>
            </a:solidFill>
            <a:ln>
              <a:solidFill>
                <a:srgbClr val="254362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fr-FR" sz="2800" dirty="0" smtClean="0">
                  <a:latin typeface="+mj-lt"/>
                </a:rPr>
                <a:t>Texte</a:t>
              </a:r>
              <a:endParaRPr lang="fr-FR" sz="2800" dirty="0">
                <a:latin typeface="+mj-lt"/>
              </a:endParaRPr>
            </a:p>
          </p:txBody>
        </p:sp>
      </p:grpSp>
      <p:sp>
        <p:nvSpPr>
          <p:cNvPr id="137" name="Rectangle avec coins arrondis du même côté 136"/>
          <p:cNvSpPr/>
          <p:nvPr/>
        </p:nvSpPr>
        <p:spPr>
          <a:xfrm>
            <a:off x="252076" y="16794579"/>
            <a:ext cx="14743891" cy="864000"/>
          </a:xfrm>
          <a:prstGeom prst="round2SameRect">
            <a:avLst>
              <a:gd name="adj1" fmla="val 34306"/>
              <a:gd name="adj2" fmla="val 0"/>
            </a:avLst>
          </a:prstGeom>
          <a:solidFill>
            <a:srgbClr val="0475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ZoneTexte 137"/>
          <p:cNvSpPr txBox="1"/>
          <p:nvPr/>
        </p:nvSpPr>
        <p:spPr>
          <a:xfrm>
            <a:off x="996278" y="16839310"/>
            <a:ext cx="1386084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Titre</a:t>
            </a:r>
            <a:endParaRPr lang="fr-FR" sz="4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41" name="ZoneTexte 140"/>
          <p:cNvSpPr txBox="1"/>
          <p:nvPr/>
        </p:nvSpPr>
        <p:spPr>
          <a:xfrm>
            <a:off x="249322" y="17659846"/>
            <a:ext cx="14700019" cy="15016948"/>
          </a:xfrm>
          <a:prstGeom prst="rect">
            <a:avLst/>
          </a:prstGeom>
          <a:solidFill>
            <a:srgbClr val="0475A8">
              <a:alpha val="25000"/>
            </a:srgbClr>
          </a:solidFill>
          <a:ln>
            <a:solidFill>
              <a:srgbClr val="254362"/>
            </a:solidFill>
          </a:ln>
        </p:spPr>
        <p:txBody>
          <a:bodyPr wrap="square" rtlCol="0">
            <a:noAutofit/>
          </a:bodyPr>
          <a:lstStyle/>
          <a:p>
            <a:r>
              <a:rPr lang="fr-FR" sz="2800" dirty="0" smtClean="0">
                <a:latin typeface="+mj-lt"/>
              </a:rPr>
              <a:t>Texte</a:t>
            </a:r>
            <a:endParaRPr lang="fr-FR" sz="2800" dirty="0">
              <a:latin typeface="+mj-lt"/>
            </a:endParaRPr>
          </a:p>
        </p:txBody>
      </p:sp>
      <p:sp>
        <p:nvSpPr>
          <p:cNvPr id="142" name="Rectangle avec coins arrondis du même côté 141"/>
          <p:cNvSpPr/>
          <p:nvPr/>
        </p:nvSpPr>
        <p:spPr>
          <a:xfrm>
            <a:off x="15229931" y="20105773"/>
            <a:ext cx="14743891" cy="864000"/>
          </a:xfrm>
          <a:prstGeom prst="round2SameRect">
            <a:avLst>
              <a:gd name="adj1" fmla="val 34306"/>
              <a:gd name="adj2" fmla="val 0"/>
            </a:avLst>
          </a:prstGeom>
          <a:solidFill>
            <a:srgbClr val="0475A8"/>
          </a:solidFill>
          <a:ln>
            <a:solidFill>
              <a:srgbClr val="2543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ZoneTexte 142"/>
          <p:cNvSpPr txBox="1"/>
          <p:nvPr/>
        </p:nvSpPr>
        <p:spPr>
          <a:xfrm>
            <a:off x="15974133" y="20150504"/>
            <a:ext cx="1386084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Titre</a:t>
            </a:r>
            <a:endParaRPr lang="fr-FR" sz="4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46" name="ZoneTexte 145"/>
          <p:cNvSpPr txBox="1"/>
          <p:nvPr/>
        </p:nvSpPr>
        <p:spPr>
          <a:xfrm>
            <a:off x="15229927" y="20972214"/>
            <a:ext cx="14700019" cy="9942529"/>
          </a:xfrm>
          <a:prstGeom prst="rect">
            <a:avLst/>
          </a:prstGeom>
          <a:solidFill>
            <a:srgbClr val="0475A8">
              <a:alpha val="25000"/>
            </a:srgbClr>
          </a:solidFill>
          <a:ln>
            <a:solidFill>
              <a:srgbClr val="254362"/>
            </a:solidFill>
          </a:ln>
        </p:spPr>
        <p:txBody>
          <a:bodyPr wrap="square" rtlCol="0">
            <a:noAutofit/>
          </a:bodyPr>
          <a:lstStyle>
            <a:defPPr>
              <a:defRPr lang="fr-FR"/>
            </a:defPPr>
            <a:lvl1pPr>
              <a:defRPr sz="2800">
                <a:latin typeface="+mj-lt"/>
              </a:defRPr>
            </a:lvl1pPr>
          </a:lstStyle>
          <a:p>
            <a:r>
              <a:rPr lang="fr-FR" dirty="0"/>
              <a:t>Texte</a:t>
            </a:r>
            <a:endParaRPr lang="fr-FR" dirty="0"/>
          </a:p>
        </p:txBody>
      </p:sp>
      <p:sp>
        <p:nvSpPr>
          <p:cNvPr id="148" name="Rectangle avec coins arrondis du même côté 147"/>
          <p:cNvSpPr/>
          <p:nvPr/>
        </p:nvSpPr>
        <p:spPr>
          <a:xfrm>
            <a:off x="230679" y="32925542"/>
            <a:ext cx="14737307" cy="864000"/>
          </a:xfrm>
          <a:prstGeom prst="round2SameRect">
            <a:avLst>
              <a:gd name="adj1" fmla="val 34306"/>
              <a:gd name="adj2" fmla="val 0"/>
            </a:avLst>
          </a:prstGeom>
          <a:solidFill>
            <a:srgbClr val="0475A8"/>
          </a:solidFill>
          <a:ln>
            <a:solidFill>
              <a:srgbClr val="2543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ZoneTexte 148"/>
          <p:cNvSpPr txBox="1"/>
          <p:nvPr/>
        </p:nvSpPr>
        <p:spPr>
          <a:xfrm>
            <a:off x="964545" y="32970273"/>
            <a:ext cx="1384214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Titre</a:t>
            </a:r>
            <a:endParaRPr lang="fr-FR" sz="4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2" name="ZoneTexte 151"/>
          <p:cNvSpPr txBox="1"/>
          <p:nvPr/>
        </p:nvSpPr>
        <p:spPr>
          <a:xfrm>
            <a:off x="253148" y="33789638"/>
            <a:ext cx="14700325" cy="7143013"/>
          </a:xfrm>
          <a:prstGeom prst="rect">
            <a:avLst/>
          </a:prstGeom>
          <a:solidFill>
            <a:srgbClr val="0475A8">
              <a:alpha val="25000"/>
            </a:srgbClr>
          </a:solidFill>
          <a:ln>
            <a:solidFill>
              <a:srgbClr val="254362"/>
            </a:solidFill>
          </a:ln>
        </p:spPr>
        <p:txBody>
          <a:bodyPr wrap="square" rtlCol="0">
            <a:noAutofit/>
          </a:bodyPr>
          <a:lstStyle>
            <a:defPPr>
              <a:defRPr lang="fr-FR"/>
            </a:defPPr>
            <a:lvl1pPr>
              <a:defRPr sz="2800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dirty="0"/>
              <a:t>Texte</a:t>
            </a:r>
            <a:endParaRPr lang="fr-FR" dirty="0"/>
          </a:p>
        </p:txBody>
      </p:sp>
      <p:sp>
        <p:nvSpPr>
          <p:cNvPr id="154" name="Rectangle avec coins arrondis du même côté 153"/>
          <p:cNvSpPr/>
          <p:nvPr/>
        </p:nvSpPr>
        <p:spPr>
          <a:xfrm>
            <a:off x="15229928" y="31193442"/>
            <a:ext cx="14722336" cy="864000"/>
          </a:xfrm>
          <a:prstGeom prst="round2SameRect">
            <a:avLst>
              <a:gd name="adj1" fmla="val 34306"/>
              <a:gd name="adj2" fmla="val 0"/>
            </a:avLst>
          </a:prstGeom>
          <a:solidFill>
            <a:srgbClr val="0475A8"/>
          </a:solidFill>
          <a:ln>
            <a:solidFill>
              <a:srgbClr val="2543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ZoneTexte 154"/>
          <p:cNvSpPr txBox="1"/>
          <p:nvPr/>
        </p:nvSpPr>
        <p:spPr>
          <a:xfrm>
            <a:off x="15930136" y="31238173"/>
            <a:ext cx="1384214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Titre</a:t>
            </a:r>
            <a:endParaRPr lang="fr-FR" sz="4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8" name="ZoneTexte 157"/>
          <p:cNvSpPr txBox="1"/>
          <p:nvPr/>
        </p:nvSpPr>
        <p:spPr>
          <a:xfrm>
            <a:off x="15229928" y="32061446"/>
            <a:ext cx="14716672" cy="8866166"/>
          </a:xfrm>
          <a:prstGeom prst="rect">
            <a:avLst/>
          </a:prstGeom>
          <a:solidFill>
            <a:srgbClr val="0475A8">
              <a:alpha val="25000"/>
            </a:srgbClr>
          </a:solidFill>
          <a:ln>
            <a:solidFill>
              <a:srgbClr val="254362"/>
            </a:solidFill>
          </a:ln>
        </p:spPr>
        <p:txBody>
          <a:bodyPr wrap="square" rtlCol="0">
            <a:noAutofit/>
          </a:bodyPr>
          <a:lstStyle>
            <a:defPPr>
              <a:defRPr lang="fr-FR"/>
            </a:defPPr>
            <a:lvl1pPr>
              <a:defRPr sz="2800">
                <a:latin typeface="+mj-lt"/>
              </a:defRPr>
            </a:lvl1pPr>
          </a:lstStyle>
          <a:p>
            <a:r>
              <a:rPr lang="fr-FR" dirty="0"/>
              <a:t>Texte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899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èle par défaut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3811</TotalTime>
  <Words>61</Words>
  <Application>Microsoft Office PowerPoint</Application>
  <PresentationFormat>Personnalisé</PresentationFormat>
  <Paragraphs>28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Conception personnalisée</vt:lpstr>
      <vt:lpstr>1_Modèle par défaut</vt:lpstr>
      <vt:lpstr>Présentation PowerPoint</vt:lpstr>
    </vt:vector>
  </TitlesOfParts>
  <Company>Université de La Rochelle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Emmanuel Bozonnet</dc:creator>
  <cp:lastModifiedBy>Ameur HAMAMI</cp:lastModifiedBy>
  <cp:revision>169</cp:revision>
  <cp:lastPrinted>2013-04-18T13:04:03Z</cp:lastPrinted>
  <dcterms:created xsi:type="dcterms:W3CDTF">2012-01-20T08:31:26Z</dcterms:created>
  <dcterms:modified xsi:type="dcterms:W3CDTF">2018-07-19T15:47:46Z</dcterms:modified>
</cp:coreProperties>
</file>