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5"/>
  </p:notesMasterIdLst>
  <p:handoutMasterIdLst>
    <p:handoutMasterId r:id="rId6"/>
  </p:handoutMasterIdLst>
  <p:sldIdLst>
    <p:sldId id="257" r:id="rId3"/>
    <p:sldId id="262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DB1"/>
    <a:srgbClr val="FF9933"/>
    <a:srgbClr val="103B5E"/>
    <a:srgbClr val="047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3298" autoAdjust="0"/>
  </p:normalViewPr>
  <p:slideViewPr>
    <p:cSldViewPr snapToGrid="0">
      <p:cViewPr varScale="1">
        <p:scale>
          <a:sx n="84" d="100"/>
          <a:sy n="84" d="100"/>
        </p:scale>
        <p:origin x="124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928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58184-EB2F-420B-83DF-4A451E7DFFAD}" type="datetimeFigureOut">
              <a:rPr lang="fr-FR" smtClean="0"/>
              <a:t>16/07/2018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76EA8-08E4-4B96-BAA6-97D53D2C54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347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67C2D-E496-4C7F-A9E5-ED96F2D72947}" type="datetimeFigureOut">
              <a:rPr lang="fr-FR" smtClean="0"/>
              <a:t>16/07/2018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76480-567F-46F5-B11D-CEDFAA450D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61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aseline="0">
                <a:solidFill>
                  <a:srgbClr val="103B5E"/>
                </a:solidFill>
              </a:defRPr>
            </a:lvl1pPr>
          </a:lstStyle>
          <a:p>
            <a:r>
              <a:rPr lang="fr-FR" dirty="0" smtClean="0"/>
              <a:t>Cliquez pour ajouter un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56DB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Cliquez pour ajouter un sous-titre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63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0" y="-635"/>
            <a:ext cx="9142370" cy="679904"/>
          </a:xfrm>
          <a:prstGeom prst="rect">
            <a:avLst/>
          </a:prstGeom>
        </p:spPr>
        <p:txBody>
          <a:bodyPr anchor="ctr" anchorCtr="0"/>
          <a:lstStyle>
            <a:lvl1pPr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565" y="836023"/>
            <a:ext cx="8895805" cy="5340940"/>
          </a:xfrm>
          <a:prstGeom prst="rect">
            <a:avLst/>
          </a:prstGeom>
        </p:spPr>
        <p:txBody>
          <a:bodyPr/>
          <a:lstStyle>
            <a:lvl1pPr marL="228600" indent="-228600">
              <a:buSzPct val="75000"/>
              <a:buFontTx/>
              <a:buBlip>
                <a:blip r:embed="rId2"/>
              </a:buBlip>
              <a:defRPr/>
            </a:lvl1pPr>
            <a:lvl2pPr marL="685800" indent="-228600">
              <a:buSzPct val="75000"/>
              <a:buFont typeface="Arial" panose="020B0604020202020204" pitchFamily="34" charset="0"/>
              <a:buChar char="•"/>
              <a:defRPr/>
            </a:lvl2pPr>
            <a:lvl3pPr marL="1143000" indent="-228600">
              <a:buSzPct val="75000"/>
              <a:buFont typeface="Wingdings" panose="05000000000000000000" pitchFamily="2" charset="2"/>
              <a:buChar char="ü"/>
              <a:defRPr/>
            </a:lvl3pPr>
            <a:lvl4pPr marL="1600200" indent="-228600">
              <a:buSzPct val="75000"/>
              <a:buFont typeface="Wingdings" panose="05000000000000000000" pitchFamily="2" charset="2"/>
              <a:buChar char="Ø"/>
              <a:defRPr/>
            </a:lvl4pPr>
            <a:lvl5pPr marL="2057400" indent="-228600">
              <a:buSzPct val="75000"/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5184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Image 7"/>
          <p:cNvPicPr preferRelativeResize="0"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4" y="-17349"/>
            <a:ext cx="9144000" cy="68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2" name="ZoneTexte 191"/>
          <p:cNvSpPr txBox="1"/>
          <p:nvPr userDrawn="1"/>
        </p:nvSpPr>
        <p:spPr>
          <a:xfrm>
            <a:off x="2254" y="6296818"/>
            <a:ext cx="91323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475A8"/>
                </a:solidFill>
              </a:rPr>
              <a:t>La</a:t>
            </a:r>
            <a:r>
              <a:rPr lang="fr-FR" sz="1600" dirty="0" smtClean="0">
                <a:solidFill>
                  <a:srgbClr val="FF9933"/>
                </a:solidFill>
              </a:rPr>
              <a:t>boratoire des </a:t>
            </a:r>
            <a:r>
              <a:rPr lang="fr-FR" sz="1600" dirty="0" smtClean="0">
                <a:solidFill>
                  <a:srgbClr val="0475A8"/>
                </a:solidFill>
              </a:rPr>
              <a:t>S</a:t>
            </a:r>
            <a:r>
              <a:rPr lang="fr-FR" sz="1600" dirty="0" smtClean="0">
                <a:solidFill>
                  <a:srgbClr val="FF9933"/>
                </a:solidFill>
              </a:rPr>
              <a:t>ciences de l’</a:t>
            </a:r>
            <a:r>
              <a:rPr lang="fr-FR" sz="1600" dirty="0" smtClean="0">
                <a:solidFill>
                  <a:srgbClr val="0475A8"/>
                </a:solidFill>
              </a:rPr>
              <a:t>I</a:t>
            </a:r>
            <a:r>
              <a:rPr lang="fr-FR" sz="1600" dirty="0" smtClean="0">
                <a:solidFill>
                  <a:srgbClr val="FF9933"/>
                </a:solidFill>
              </a:rPr>
              <a:t>ngénieur pour l’</a:t>
            </a:r>
            <a:r>
              <a:rPr lang="fr-FR" sz="1600" dirty="0" smtClean="0">
                <a:solidFill>
                  <a:srgbClr val="0475A8"/>
                </a:solidFill>
              </a:rPr>
              <a:t>E</a:t>
            </a:r>
            <a:r>
              <a:rPr lang="fr-FR" sz="1600" dirty="0" smtClean="0">
                <a:solidFill>
                  <a:srgbClr val="FF9933"/>
                </a:solidFill>
              </a:rPr>
              <a:t>nvironnement</a:t>
            </a:r>
          </a:p>
          <a:p>
            <a:pPr algn="ctr"/>
            <a:r>
              <a:rPr lang="fr-FR" sz="1400" dirty="0" err="1" smtClean="0"/>
              <a:t>LaSIE</a:t>
            </a:r>
            <a:r>
              <a:rPr lang="fr-FR" sz="1400" dirty="0" smtClean="0"/>
              <a:t> – UMR 7356 – CNRS – Université de La Rochelle</a:t>
            </a:r>
            <a:endParaRPr lang="fr-FR" sz="140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900308" y="190230"/>
            <a:ext cx="8234341" cy="34560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/>
          <p:cNvGrpSpPr>
            <a:grpSpLocks noChangeAspect="1"/>
          </p:cNvGrpSpPr>
          <p:nvPr userDrawn="1"/>
        </p:nvGrpSpPr>
        <p:grpSpPr>
          <a:xfrm>
            <a:off x="64523" y="27510"/>
            <a:ext cx="920226" cy="763200"/>
            <a:chOff x="1160463" y="1412875"/>
            <a:chExt cx="6261100" cy="5192713"/>
          </a:xfrm>
        </p:grpSpPr>
        <p:grpSp>
          <p:nvGrpSpPr>
            <p:cNvPr id="96" name="Group 4"/>
            <p:cNvGrpSpPr>
              <a:grpSpLocks/>
            </p:cNvGrpSpPr>
            <p:nvPr userDrawn="1"/>
          </p:nvGrpSpPr>
          <p:grpSpPr bwMode="auto">
            <a:xfrm>
              <a:off x="1160463" y="1412875"/>
              <a:ext cx="6261100" cy="4429125"/>
              <a:chOff x="1411" y="1139"/>
              <a:chExt cx="2969" cy="1979"/>
            </a:xfrm>
          </p:grpSpPr>
          <p:sp>
            <p:nvSpPr>
              <p:cNvPr id="97" name="Freeform 5"/>
              <p:cNvSpPr>
                <a:spLocks/>
              </p:cNvSpPr>
              <p:nvPr/>
            </p:nvSpPr>
            <p:spPr bwMode="auto">
              <a:xfrm>
                <a:off x="2449" y="1139"/>
                <a:ext cx="281" cy="1975"/>
              </a:xfrm>
              <a:custGeom>
                <a:avLst/>
                <a:gdLst>
                  <a:gd name="T0" fmla="*/ 0 w 281"/>
                  <a:gd name="T1" fmla="*/ 0 h 1975"/>
                  <a:gd name="T2" fmla="*/ 149 w 281"/>
                  <a:gd name="T3" fmla="*/ 0 h 1975"/>
                  <a:gd name="T4" fmla="*/ 149 w 281"/>
                  <a:gd name="T5" fmla="*/ 1837 h 1975"/>
                  <a:gd name="T6" fmla="*/ 281 w 281"/>
                  <a:gd name="T7" fmla="*/ 1837 h 1975"/>
                  <a:gd name="T8" fmla="*/ 281 w 281"/>
                  <a:gd name="T9" fmla="*/ 1975 h 1975"/>
                  <a:gd name="T10" fmla="*/ 0 w 281"/>
                  <a:gd name="T11" fmla="*/ 1974 h 1975"/>
                  <a:gd name="T12" fmla="*/ 0 w 281"/>
                  <a:gd name="T13" fmla="*/ 0 h 19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1" h="1975">
                    <a:moveTo>
                      <a:pt x="0" y="0"/>
                    </a:moveTo>
                    <a:lnTo>
                      <a:pt x="149" y="0"/>
                    </a:lnTo>
                    <a:lnTo>
                      <a:pt x="149" y="1837"/>
                    </a:lnTo>
                    <a:lnTo>
                      <a:pt x="281" y="1837"/>
                    </a:lnTo>
                    <a:lnTo>
                      <a:pt x="281" y="1975"/>
                    </a:lnTo>
                    <a:lnTo>
                      <a:pt x="0" y="19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475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98" name="Group 6"/>
              <p:cNvGrpSpPr>
                <a:grpSpLocks/>
              </p:cNvGrpSpPr>
              <p:nvPr/>
            </p:nvGrpSpPr>
            <p:grpSpPr bwMode="auto">
              <a:xfrm rot="-4085325">
                <a:off x="1322" y="1889"/>
                <a:ext cx="556" cy="377"/>
                <a:chOff x="2919" y="3231"/>
                <a:chExt cx="674" cy="1152"/>
              </a:xfrm>
            </p:grpSpPr>
            <p:sp>
              <p:nvSpPr>
                <p:cNvPr id="255" name="Freeform 7"/>
                <p:cNvSpPr>
                  <a:spLocks/>
                </p:cNvSpPr>
                <p:nvPr/>
              </p:nvSpPr>
              <p:spPr bwMode="auto">
                <a:xfrm>
                  <a:off x="2919" y="3234"/>
                  <a:ext cx="312" cy="1149"/>
                </a:xfrm>
                <a:custGeom>
                  <a:avLst/>
                  <a:gdLst>
                    <a:gd name="T0" fmla="*/ 0 w 363"/>
                    <a:gd name="T1" fmla="*/ 0 h 1111"/>
                    <a:gd name="T2" fmla="*/ 156 w 363"/>
                    <a:gd name="T3" fmla="*/ 305 h 1111"/>
                    <a:gd name="T4" fmla="*/ 97 w 363"/>
                    <a:gd name="T5" fmla="*/ 821 h 1111"/>
                    <a:gd name="T6" fmla="*/ 272 w 363"/>
                    <a:gd name="T7" fmla="*/ 1149 h 1111"/>
                    <a:gd name="T8" fmla="*/ 312 w 363"/>
                    <a:gd name="T9" fmla="*/ 1149 h 1111"/>
                    <a:gd name="T10" fmla="*/ 122 w 363"/>
                    <a:gd name="T11" fmla="*/ 835 h 1111"/>
                    <a:gd name="T12" fmla="*/ 180 w 363"/>
                    <a:gd name="T13" fmla="*/ 294 h 1111"/>
                    <a:gd name="T14" fmla="*/ 39 w 363"/>
                    <a:gd name="T15" fmla="*/ 0 h 1111"/>
                    <a:gd name="T16" fmla="*/ 0 w 363"/>
                    <a:gd name="T17" fmla="*/ 0 h 11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63" h="1111">
                      <a:moveTo>
                        <a:pt x="0" y="0"/>
                      </a:moveTo>
                      <a:cubicBezTo>
                        <a:pt x="23" y="49"/>
                        <a:pt x="162" y="163"/>
                        <a:pt x="181" y="295"/>
                      </a:cubicBezTo>
                      <a:cubicBezTo>
                        <a:pt x="200" y="427"/>
                        <a:pt x="90" y="658"/>
                        <a:pt x="113" y="794"/>
                      </a:cubicBezTo>
                      <a:cubicBezTo>
                        <a:pt x="136" y="930"/>
                        <a:pt x="275" y="1058"/>
                        <a:pt x="317" y="1111"/>
                      </a:cubicBezTo>
                      <a:lnTo>
                        <a:pt x="363" y="1111"/>
                      </a:lnTo>
                      <a:cubicBezTo>
                        <a:pt x="334" y="1060"/>
                        <a:pt x="168" y="945"/>
                        <a:pt x="142" y="807"/>
                      </a:cubicBezTo>
                      <a:cubicBezTo>
                        <a:pt x="116" y="669"/>
                        <a:pt x="225" y="419"/>
                        <a:pt x="209" y="284"/>
                      </a:cubicBezTo>
                      <a:cubicBezTo>
                        <a:pt x="193" y="149"/>
                        <a:pt x="80" y="47"/>
                        <a:pt x="4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56" name="Freeform 8"/>
                <p:cNvSpPr>
                  <a:spLocks/>
                </p:cNvSpPr>
                <p:nvPr/>
              </p:nvSpPr>
              <p:spPr bwMode="auto">
                <a:xfrm>
                  <a:off x="3010" y="3233"/>
                  <a:ext cx="312" cy="1148"/>
                </a:xfrm>
                <a:custGeom>
                  <a:avLst/>
                  <a:gdLst>
                    <a:gd name="T0" fmla="*/ 0 w 363"/>
                    <a:gd name="T1" fmla="*/ 0 h 1111"/>
                    <a:gd name="T2" fmla="*/ 156 w 363"/>
                    <a:gd name="T3" fmla="*/ 305 h 1111"/>
                    <a:gd name="T4" fmla="*/ 97 w 363"/>
                    <a:gd name="T5" fmla="*/ 820 h 1111"/>
                    <a:gd name="T6" fmla="*/ 272 w 363"/>
                    <a:gd name="T7" fmla="*/ 1148 h 1111"/>
                    <a:gd name="T8" fmla="*/ 312 w 363"/>
                    <a:gd name="T9" fmla="*/ 1148 h 1111"/>
                    <a:gd name="T10" fmla="*/ 122 w 363"/>
                    <a:gd name="T11" fmla="*/ 834 h 1111"/>
                    <a:gd name="T12" fmla="*/ 180 w 363"/>
                    <a:gd name="T13" fmla="*/ 293 h 1111"/>
                    <a:gd name="T14" fmla="*/ 39 w 363"/>
                    <a:gd name="T15" fmla="*/ 0 h 1111"/>
                    <a:gd name="T16" fmla="*/ 0 w 363"/>
                    <a:gd name="T17" fmla="*/ 0 h 11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63" h="1111">
                      <a:moveTo>
                        <a:pt x="0" y="0"/>
                      </a:moveTo>
                      <a:cubicBezTo>
                        <a:pt x="23" y="49"/>
                        <a:pt x="162" y="163"/>
                        <a:pt x="181" y="295"/>
                      </a:cubicBezTo>
                      <a:cubicBezTo>
                        <a:pt x="200" y="427"/>
                        <a:pt x="90" y="658"/>
                        <a:pt x="113" y="794"/>
                      </a:cubicBezTo>
                      <a:cubicBezTo>
                        <a:pt x="136" y="930"/>
                        <a:pt x="275" y="1058"/>
                        <a:pt x="317" y="1111"/>
                      </a:cubicBezTo>
                      <a:lnTo>
                        <a:pt x="363" y="1111"/>
                      </a:lnTo>
                      <a:cubicBezTo>
                        <a:pt x="334" y="1060"/>
                        <a:pt x="168" y="945"/>
                        <a:pt x="142" y="807"/>
                      </a:cubicBezTo>
                      <a:cubicBezTo>
                        <a:pt x="116" y="669"/>
                        <a:pt x="225" y="419"/>
                        <a:pt x="209" y="284"/>
                      </a:cubicBezTo>
                      <a:cubicBezTo>
                        <a:pt x="193" y="149"/>
                        <a:pt x="80" y="47"/>
                        <a:pt x="4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57" name="Freeform 9"/>
                <p:cNvSpPr>
                  <a:spLocks/>
                </p:cNvSpPr>
                <p:nvPr/>
              </p:nvSpPr>
              <p:spPr bwMode="auto">
                <a:xfrm>
                  <a:off x="3100" y="3232"/>
                  <a:ext cx="312" cy="1148"/>
                </a:xfrm>
                <a:custGeom>
                  <a:avLst/>
                  <a:gdLst>
                    <a:gd name="T0" fmla="*/ 0 w 363"/>
                    <a:gd name="T1" fmla="*/ 0 h 1111"/>
                    <a:gd name="T2" fmla="*/ 156 w 363"/>
                    <a:gd name="T3" fmla="*/ 305 h 1111"/>
                    <a:gd name="T4" fmla="*/ 97 w 363"/>
                    <a:gd name="T5" fmla="*/ 820 h 1111"/>
                    <a:gd name="T6" fmla="*/ 272 w 363"/>
                    <a:gd name="T7" fmla="*/ 1148 h 1111"/>
                    <a:gd name="T8" fmla="*/ 312 w 363"/>
                    <a:gd name="T9" fmla="*/ 1148 h 1111"/>
                    <a:gd name="T10" fmla="*/ 122 w 363"/>
                    <a:gd name="T11" fmla="*/ 834 h 1111"/>
                    <a:gd name="T12" fmla="*/ 180 w 363"/>
                    <a:gd name="T13" fmla="*/ 293 h 1111"/>
                    <a:gd name="T14" fmla="*/ 39 w 363"/>
                    <a:gd name="T15" fmla="*/ 0 h 1111"/>
                    <a:gd name="T16" fmla="*/ 0 w 363"/>
                    <a:gd name="T17" fmla="*/ 0 h 11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63" h="1111">
                      <a:moveTo>
                        <a:pt x="0" y="0"/>
                      </a:moveTo>
                      <a:cubicBezTo>
                        <a:pt x="23" y="49"/>
                        <a:pt x="162" y="163"/>
                        <a:pt x="181" y="295"/>
                      </a:cubicBezTo>
                      <a:cubicBezTo>
                        <a:pt x="200" y="427"/>
                        <a:pt x="90" y="658"/>
                        <a:pt x="113" y="794"/>
                      </a:cubicBezTo>
                      <a:cubicBezTo>
                        <a:pt x="136" y="930"/>
                        <a:pt x="275" y="1058"/>
                        <a:pt x="317" y="1111"/>
                      </a:cubicBezTo>
                      <a:lnTo>
                        <a:pt x="363" y="1111"/>
                      </a:lnTo>
                      <a:cubicBezTo>
                        <a:pt x="334" y="1060"/>
                        <a:pt x="168" y="945"/>
                        <a:pt x="142" y="807"/>
                      </a:cubicBezTo>
                      <a:cubicBezTo>
                        <a:pt x="116" y="669"/>
                        <a:pt x="225" y="419"/>
                        <a:pt x="209" y="284"/>
                      </a:cubicBezTo>
                      <a:cubicBezTo>
                        <a:pt x="193" y="149"/>
                        <a:pt x="80" y="47"/>
                        <a:pt x="4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58" name="Freeform 10"/>
                <p:cNvSpPr>
                  <a:spLocks/>
                </p:cNvSpPr>
                <p:nvPr/>
              </p:nvSpPr>
              <p:spPr bwMode="auto">
                <a:xfrm>
                  <a:off x="3189" y="3231"/>
                  <a:ext cx="312" cy="1148"/>
                </a:xfrm>
                <a:custGeom>
                  <a:avLst/>
                  <a:gdLst>
                    <a:gd name="T0" fmla="*/ 0 w 363"/>
                    <a:gd name="T1" fmla="*/ 0 h 1111"/>
                    <a:gd name="T2" fmla="*/ 156 w 363"/>
                    <a:gd name="T3" fmla="*/ 305 h 1111"/>
                    <a:gd name="T4" fmla="*/ 97 w 363"/>
                    <a:gd name="T5" fmla="*/ 820 h 1111"/>
                    <a:gd name="T6" fmla="*/ 272 w 363"/>
                    <a:gd name="T7" fmla="*/ 1148 h 1111"/>
                    <a:gd name="T8" fmla="*/ 312 w 363"/>
                    <a:gd name="T9" fmla="*/ 1148 h 1111"/>
                    <a:gd name="T10" fmla="*/ 122 w 363"/>
                    <a:gd name="T11" fmla="*/ 834 h 1111"/>
                    <a:gd name="T12" fmla="*/ 180 w 363"/>
                    <a:gd name="T13" fmla="*/ 293 h 1111"/>
                    <a:gd name="T14" fmla="*/ 39 w 363"/>
                    <a:gd name="T15" fmla="*/ 0 h 1111"/>
                    <a:gd name="T16" fmla="*/ 0 w 363"/>
                    <a:gd name="T17" fmla="*/ 0 h 11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63" h="1111">
                      <a:moveTo>
                        <a:pt x="0" y="0"/>
                      </a:moveTo>
                      <a:cubicBezTo>
                        <a:pt x="23" y="49"/>
                        <a:pt x="162" y="163"/>
                        <a:pt x="181" y="295"/>
                      </a:cubicBezTo>
                      <a:cubicBezTo>
                        <a:pt x="200" y="427"/>
                        <a:pt x="90" y="658"/>
                        <a:pt x="113" y="794"/>
                      </a:cubicBezTo>
                      <a:cubicBezTo>
                        <a:pt x="136" y="930"/>
                        <a:pt x="275" y="1058"/>
                        <a:pt x="317" y="1111"/>
                      </a:cubicBezTo>
                      <a:lnTo>
                        <a:pt x="363" y="1111"/>
                      </a:lnTo>
                      <a:cubicBezTo>
                        <a:pt x="334" y="1060"/>
                        <a:pt x="168" y="945"/>
                        <a:pt x="142" y="807"/>
                      </a:cubicBezTo>
                      <a:cubicBezTo>
                        <a:pt x="116" y="669"/>
                        <a:pt x="225" y="419"/>
                        <a:pt x="209" y="284"/>
                      </a:cubicBezTo>
                      <a:cubicBezTo>
                        <a:pt x="193" y="149"/>
                        <a:pt x="80" y="47"/>
                        <a:pt x="4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59" name="Freeform 11"/>
                <p:cNvSpPr>
                  <a:spLocks/>
                </p:cNvSpPr>
                <p:nvPr/>
              </p:nvSpPr>
              <p:spPr bwMode="auto">
                <a:xfrm>
                  <a:off x="3281" y="3232"/>
                  <a:ext cx="312" cy="1148"/>
                </a:xfrm>
                <a:custGeom>
                  <a:avLst/>
                  <a:gdLst>
                    <a:gd name="T0" fmla="*/ 0 w 363"/>
                    <a:gd name="T1" fmla="*/ 0 h 1111"/>
                    <a:gd name="T2" fmla="*/ 156 w 363"/>
                    <a:gd name="T3" fmla="*/ 305 h 1111"/>
                    <a:gd name="T4" fmla="*/ 97 w 363"/>
                    <a:gd name="T5" fmla="*/ 820 h 1111"/>
                    <a:gd name="T6" fmla="*/ 272 w 363"/>
                    <a:gd name="T7" fmla="*/ 1148 h 1111"/>
                    <a:gd name="T8" fmla="*/ 312 w 363"/>
                    <a:gd name="T9" fmla="*/ 1148 h 1111"/>
                    <a:gd name="T10" fmla="*/ 122 w 363"/>
                    <a:gd name="T11" fmla="*/ 834 h 1111"/>
                    <a:gd name="T12" fmla="*/ 180 w 363"/>
                    <a:gd name="T13" fmla="*/ 293 h 1111"/>
                    <a:gd name="T14" fmla="*/ 39 w 363"/>
                    <a:gd name="T15" fmla="*/ 0 h 1111"/>
                    <a:gd name="T16" fmla="*/ 0 w 363"/>
                    <a:gd name="T17" fmla="*/ 0 h 11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63" h="1111">
                      <a:moveTo>
                        <a:pt x="0" y="0"/>
                      </a:moveTo>
                      <a:cubicBezTo>
                        <a:pt x="23" y="49"/>
                        <a:pt x="162" y="163"/>
                        <a:pt x="181" y="295"/>
                      </a:cubicBezTo>
                      <a:cubicBezTo>
                        <a:pt x="200" y="427"/>
                        <a:pt x="90" y="658"/>
                        <a:pt x="113" y="794"/>
                      </a:cubicBezTo>
                      <a:cubicBezTo>
                        <a:pt x="136" y="930"/>
                        <a:pt x="275" y="1058"/>
                        <a:pt x="317" y="1111"/>
                      </a:cubicBezTo>
                      <a:lnTo>
                        <a:pt x="363" y="1111"/>
                      </a:lnTo>
                      <a:cubicBezTo>
                        <a:pt x="334" y="1060"/>
                        <a:pt x="168" y="945"/>
                        <a:pt x="142" y="807"/>
                      </a:cubicBezTo>
                      <a:cubicBezTo>
                        <a:pt x="116" y="669"/>
                        <a:pt x="225" y="419"/>
                        <a:pt x="209" y="284"/>
                      </a:cubicBezTo>
                      <a:cubicBezTo>
                        <a:pt x="193" y="149"/>
                        <a:pt x="80" y="47"/>
                        <a:pt x="4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99" name="Rectangle 12"/>
              <p:cNvSpPr>
                <a:spLocks noChangeArrowheads="1"/>
              </p:cNvSpPr>
              <p:nvPr/>
            </p:nvSpPr>
            <p:spPr bwMode="auto">
              <a:xfrm>
                <a:off x="2388" y="1161"/>
                <a:ext cx="26" cy="67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93" name="Rectangle 13"/>
              <p:cNvSpPr>
                <a:spLocks noChangeArrowheads="1"/>
              </p:cNvSpPr>
              <p:nvPr/>
            </p:nvSpPr>
            <p:spPr bwMode="auto">
              <a:xfrm>
                <a:off x="2636" y="1165"/>
                <a:ext cx="22" cy="1114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94" name="Freeform 14"/>
              <p:cNvSpPr>
                <a:spLocks/>
              </p:cNvSpPr>
              <p:nvPr/>
            </p:nvSpPr>
            <p:spPr bwMode="auto">
              <a:xfrm>
                <a:off x="2835" y="1638"/>
                <a:ext cx="1426" cy="1044"/>
              </a:xfrm>
              <a:custGeom>
                <a:avLst/>
                <a:gdLst>
                  <a:gd name="T0" fmla="*/ 1255 w 1378"/>
                  <a:gd name="T1" fmla="*/ 1044 h 1044"/>
                  <a:gd name="T2" fmla="*/ 289 w 1378"/>
                  <a:gd name="T3" fmla="*/ 1044 h 1044"/>
                  <a:gd name="T4" fmla="*/ 101 w 1378"/>
                  <a:gd name="T5" fmla="*/ 752 h 1044"/>
                  <a:gd name="T6" fmla="*/ 164 w 1378"/>
                  <a:gd name="T7" fmla="*/ 264 h 1044"/>
                  <a:gd name="T8" fmla="*/ 0 w 1378"/>
                  <a:gd name="T9" fmla="*/ 0 h 1044"/>
                  <a:gd name="T10" fmla="*/ 1426 w 1378"/>
                  <a:gd name="T11" fmla="*/ 0 h 1044"/>
                  <a:gd name="T12" fmla="*/ 1255 w 1378"/>
                  <a:gd name="T13" fmla="*/ 1044 h 10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78" h="1044">
                    <a:moveTo>
                      <a:pt x="1213" y="1044"/>
                    </a:moveTo>
                    <a:lnTo>
                      <a:pt x="279" y="1044"/>
                    </a:lnTo>
                    <a:cubicBezTo>
                      <a:pt x="223" y="938"/>
                      <a:pt x="118" y="882"/>
                      <a:pt x="98" y="752"/>
                    </a:cubicBezTo>
                    <a:cubicBezTo>
                      <a:pt x="78" y="622"/>
                      <a:pt x="174" y="389"/>
                      <a:pt x="158" y="264"/>
                    </a:cubicBezTo>
                    <a:cubicBezTo>
                      <a:pt x="142" y="139"/>
                      <a:pt x="70" y="92"/>
                      <a:pt x="0" y="0"/>
                    </a:cubicBezTo>
                    <a:cubicBezTo>
                      <a:pt x="716" y="0"/>
                      <a:pt x="1378" y="0"/>
                      <a:pt x="1378" y="0"/>
                    </a:cubicBezTo>
                    <a:lnTo>
                      <a:pt x="1213" y="104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2B2B2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" name="Freeform 15"/>
              <p:cNvSpPr>
                <a:spLocks/>
              </p:cNvSpPr>
              <p:nvPr/>
            </p:nvSpPr>
            <p:spPr bwMode="auto">
              <a:xfrm>
                <a:off x="3750" y="1632"/>
                <a:ext cx="630" cy="1050"/>
              </a:xfrm>
              <a:custGeom>
                <a:avLst/>
                <a:gdLst>
                  <a:gd name="T0" fmla="*/ 630 w 630"/>
                  <a:gd name="T1" fmla="*/ 0 h 1050"/>
                  <a:gd name="T2" fmla="*/ 432 w 630"/>
                  <a:gd name="T3" fmla="*/ 1050 h 1050"/>
                  <a:gd name="T4" fmla="*/ 8 w 630"/>
                  <a:gd name="T5" fmla="*/ 1050 h 1050"/>
                  <a:gd name="T6" fmla="*/ 15 w 630"/>
                  <a:gd name="T7" fmla="*/ 1011 h 1050"/>
                  <a:gd name="T8" fmla="*/ 0 w 630"/>
                  <a:gd name="T9" fmla="*/ 992 h 1050"/>
                  <a:gd name="T10" fmla="*/ 18 w 630"/>
                  <a:gd name="T11" fmla="*/ 967 h 1050"/>
                  <a:gd name="T12" fmla="*/ 21 w 630"/>
                  <a:gd name="T13" fmla="*/ 948 h 1050"/>
                  <a:gd name="T14" fmla="*/ 26 w 630"/>
                  <a:gd name="T15" fmla="*/ 904 h 1050"/>
                  <a:gd name="T16" fmla="*/ 54 w 630"/>
                  <a:gd name="T17" fmla="*/ 877 h 1050"/>
                  <a:gd name="T18" fmla="*/ 72 w 630"/>
                  <a:gd name="T19" fmla="*/ 842 h 1050"/>
                  <a:gd name="T20" fmla="*/ 75 w 630"/>
                  <a:gd name="T21" fmla="*/ 821 h 1050"/>
                  <a:gd name="T22" fmla="*/ 93 w 630"/>
                  <a:gd name="T23" fmla="*/ 819 h 1050"/>
                  <a:gd name="T24" fmla="*/ 98 w 630"/>
                  <a:gd name="T25" fmla="*/ 806 h 1050"/>
                  <a:gd name="T26" fmla="*/ 118 w 630"/>
                  <a:gd name="T27" fmla="*/ 802 h 1050"/>
                  <a:gd name="T28" fmla="*/ 108 w 630"/>
                  <a:gd name="T29" fmla="*/ 783 h 1050"/>
                  <a:gd name="T30" fmla="*/ 124 w 630"/>
                  <a:gd name="T31" fmla="*/ 762 h 1050"/>
                  <a:gd name="T32" fmla="*/ 118 w 630"/>
                  <a:gd name="T33" fmla="*/ 743 h 1050"/>
                  <a:gd name="T34" fmla="*/ 90 w 630"/>
                  <a:gd name="T35" fmla="*/ 700 h 1050"/>
                  <a:gd name="T36" fmla="*/ 75 w 630"/>
                  <a:gd name="T37" fmla="*/ 685 h 1050"/>
                  <a:gd name="T38" fmla="*/ 70 w 630"/>
                  <a:gd name="T39" fmla="*/ 652 h 1050"/>
                  <a:gd name="T40" fmla="*/ 75 w 630"/>
                  <a:gd name="T41" fmla="*/ 639 h 1050"/>
                  <a:gd name="T42" fmla="*/ 116 w 630"/>
                  <a:gd name="T43" fmla="*/ 597 h 1050"/>
                  <a:gd name="T44" fmla="*/ 118 w 630"/>
                  <a:gd name="T45" fmla="*/ 585 h 1050"/>
                  <a:gd name="T46" fmla="*/ 124 w 630"/>
                  <a:gd name="T47" fmla="*/ 572 h 1050"/>
                  <a:gd name="T48" fmla="*/ 139 w 630"/>
                  <a:gd name="T49" fmla="*/ 535 h 1050"/>
                  <a:gd name="T50" fmla="*/ 136 w 630"/>
                  <a:gd name="T51" fmla="*/ 526 h 1050"/>
                  <a:gd name="T52" fmla="*/ 129 w 630"/>
                  <a:gd name="T53" fmla="*/ 522 h 1050"/>
                  <a:gd name="T54" fmla="*/ 124 w 630"/>
                  <a:gd name="T55" fmla="*/ 509 h 1050"/>
                  <a:gd name="T56" fmla="*/ 111 w 630"/>
                  <a:gd name="T57" fmla="*/ 478 h 1050"/>
                  <a:gd name="T58" fmla="*/ 142 w 630"/>
                  <a:gd name="T59" fmla="*/ 468 h 1050"/>
                  <a:gd name="T60" fmla="*/ 134 w 630"/>
                  <a:gd name="T61" fmla="*/ 443 h 1050"/>
                  <a:gd name="T62" fmla="*/ 118 w 630"/>
                  <a:gd name="T63" fmla="*/ 401 h 1050"/>
                  <a:gd name="T64" fmla="*/ 100 w 630"/>
                  <a:gd name="T65" fmla="*/ 386 h 1050"/>
                  <a:gd name="T66" fmla="*/ 103 w 630"/>
                  <a:gd name="T67" fmla="*/ 378 h 1050"/>
                  <a:gd name="T68" fmla="*/ 113 w 630"/>
                  <a:gd name="T69" fmla="*/ 367 h 1050"/>
                  <a:gd name="T70" fmla="*/ 103 w 630"/>
                  <a:gd name="T71" fmla="*/ 342 h 1050"/>
                  <a:gd name="T72" fmla="*/ 88 w 630"/>
                  <a:gd name="T73" fmla="*/ 347 h 1050"/>
                  <a:gd name="T74" fmla="*/ 108 w 630"/>
                  <a:gd name="T75" fmla="*/ 326 h 1050"/>
                  <a:gd name="T76" fmla="*/ 118 w 630"/>
                  <a:gd name="T77" fmla="*/ 307 h 1050"/>
                  <a:gd name="T78" fmla="*/ 121 w 630"/>
                  <a:gd name="T79" fmla="*/ 301 h 1050"/>
                  <a:gd name="T80" fmla="*/ 124 w 630"/>
                  <a:gd name="T81" fmla="*/ 225 h 1050"/>
                  <a:gd name="T82" fmla="*/ 103 w 630"/>
                  <a:gd name="T83" fmla="*/ 211 h 1050"/>
                  <a:gd name="T84" fmla="*/ 95 w 630"/>
                  <a:gd name="T85" fmla="*/ 207 h 1050"/>
                  <a:gd name="T86" fmla="*/ 64 w 630"/>
                  <a:gd name="T87" fmla="*/ 165 h 1050"/>
                  <a:gd name="T88" fmla="*/ 80 w 630"/>
                  <a:gd name="T89" fmla="*/ 148 h 1050"/>
                  <a:gd name="T90" fmla="*/ 85 w 630"/>
                  <a:gd name="T91" fmla="*/ 133 h 1050"/>
                  <a:gd name="T92" fmla="*/ 93 w 630"/>
                  <a:gd name="T93" fmla="*/ 131 h 1050"/>
                  <a:gd name="T94" fmla="*/ 95 w 630"/>
                  <a:gd name="T95" fmla="*/ 115 h 1050"/>
                  <a:gd name="T96" fmla="*/ 88 w 630"/>
                  <a:gd name="T97" fmla="*/ 113 h 1050"/>
                  <a:gd name="T98" fmla="*/ 72 w 630"/>
                  <a:gd name="T99" fmla="*/ 113 h 1050"/>
                  <a:gd name="T100" fmla="*/ 77 w 630"/>
                  <a:gd name="T101" fmla="*/ 81 h 1050"/>
                  <a:gd name="T102" fmla="*/ 82 w 630"/>
                  <a:gd name="T103" fmla="*/ 69 h 1050"/>
                  <a:gd name="T104" fmla="*/ 51 w 630"/>
                  <a:gd name="T105" fmla="*/ 42 h 1050"/>
                  <a:gd name="T106" fmla="*/ 31 w 630"/>
                  <a:gd name="T107" fmla="*/ 26 h 1050"/>
                  <a:gd name="T108" fmla="*/ 31 w 630"/>
                  <a:gd name="T109" fmla="*/ 17 h 1050"/>
                  <a:gd name="T110" fmla="*/ 17 w 630"/>
                  <a:gd name="T111" fmla="*/ 11 h 1050"/>
                  <a:gd name="T112" fmla="*/ 44 w 630"/>
                  <a:gd name="T113" fmla="*/ 6 h 1050"/>
                  <a:gd name="T114" fmla="*/ 630 w 630"/>
                  <a:gd name="T115" fmla="*/ 0 h 105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630" h="1050">
                    <a:moveTo>
                      <a:pt x="630" y="0"/>
                    </a:moveTo>
                    <a:lnTo>
                      <a:pt x="432" y="1050"/>
                    </a:lnTo>
                    <a:lnTo>
                      <a:pt x="8" y="1050"/>
                    </a:lnTo>
                    <a:cubicBezTo>
                      <a:pt x="12" y="1034"/>
                      <a:pt x="23" y="1030"/>
                      <a:pt x="15" y="1011"/>
                    </a:cubicBezTo>
                    <a:cubicBezTo>
                      <a:pt x="14" y="1005"/>
                      <a:pt x="3" y="999"/>
                      <a:pt x="0" y="992"/>
                    </a:cubicBezTo>
                    <a:cubicBezTo>
                      <a:pt x="3" y="982"/>
                      <a:pt x="8" y="973"/>
                      <a:pt x="18" y="967"/>
                    </a:cubicBezTo>
                    <a:cubicBezTo>
                      <a:pt x="24" y="952"/>
                      <a:pt x="25" y="959"/>
                      <a:pt x="21" y="948"/>
                    </a:cubicBezTo>
                    <a:cubicBezTo>
                      <a:pt x="27" y="928"/>
                      <a:pt x="28" y="931"/>
                      <a:pt x="26" y="904"/>
                    </a:cubicBezTo>
                    <a:cubicBezTo>
                      <a:pt x="44" y="901"/>
                      <a:pt x="45" y="888"/>
                      <a:pt x="54" y="877"/>
                    </a:cubicBezTo>
                    <a:cubicBezTo>
                      <a:pt x="59" y="823"/>
                      <a:pt x="48" y="870"/>
                      <a:pt x="72" y="842"/>
                    </a:cubicBezTo>
                    <a:cubicBezTo>
                      <a:pt x="73" y="835"/>
                      <a:pt x="70" y="827"/>
                      <a:pt x="75" y="821"/>
                    </a:cubicBezTo>
                    <a:cubicBezTo>
                      <a:pt x="79" y="817"/>
                      <a:pt x="88" y="822"/>
                      <a:pt x="93" y="819"/>
                    </a:cubicBezTo>
                    <a:cubicBezTo>
                      <a:pt x="97" y="816"/>
                      <a:pt x="96" y="810"/>
                      <a:pt x="98" y="806"/>
                    </a:cubicBezTo>
                    <a:cubicBezTo>
                      <a:pt x="100" y="801"/>
                      <a:pt x="112" y="804"/>
                      <a:pt x="118" y="802"/>
                    </a:cubicBezTo>
                    <a:cubicBezTo>
                      <a:pt x="116" y="795"/>
                      <a:pt x="111" y="790"/>
                      <a:pt x="108" y="783"/>
                    </a:cubicBezTo>
                    <a:cubicBezTo>
                      <a:pt x="111" y="772"/>
                      <a:pt x="112" y="769"/>
                      <a:pt x="124" y="762"/>
                    </a:cubicBezTo>
                    <a:cubicBezTo>
                      <a:pt x="127" y="753"/>
                      <a:pt x="124" y="752"/>
                      <a:pt x="118" y="743"/>
                    </a:cubicBezTo>
                    <a:cubicBezTo>
                      <a:pt x="109" y="728"/>
                      <a:pt x="102" y="714"/>
                      <a:pt x="90" y="700"/>
                    </a:cubicBezTo>
                    <a:cubicBezTo>
                      <a:pt x="84" y="693"/>
                      <a:pt x="84" y="688"/>
                      <a:pt x="75" y="685"/>
                    </a:cubicBezTo>
                    <a:cubicBezTo>
                      <a:pt x="60" y="673"/>
                      <a:pt x="64" y="680"/>
                      <a:pt x="70" y="652"/>
                    </a:cubicBezTo>
                    <a:cubicBezTo>
                      <a:pt x="70" y="647"/>
                      <a:pt x="75" y="639"/>
                      <a:pt x="75" y="639"/>
                    </a:cubicBezTo>
                    <a:cubicBezTo>
                      <a:pt x="71" y="595"/>
                      <a:pt x="64" y="601"/>
                      <a:pt x="116" y="597"/>
                    </a:cubicBezTo>
                    <a:cubicBezTo>
                      <a:pt x="117" y="593"/>
                      <a:pt x="117" y="589"/>
                      <a:pt x="118" y="585"/>
                    </a:cubicBezTo>
                    <a:cubicBezTo>
                      <a:pt x="120" y="581"/>
                      <a:pt x="124" y="572"/>
                      <a:pt x="124" y="572"/>
                    </a:cubicBezTo>
                    <a:cubicBezTo>
                      <a:pt x="127" y="550"/>
                      <a:pt x="132" y="551"/>
                      <a:pt x="139" y="535"/>
                    </a:cubicBezTo>
                    <a:cubicBezTo>
                      <a:pt x="138" y="532"/>
                      <a:pt x="138" y="529"/>
                      <a:pt x="136" y="526"/>
                    </a:cubicBezTo>
                    <a:cubicBezTo>
                      <a:pt x="135" y="524"/>
                      <a:pt x="131" y="524"/>
                      <a:pt x="129" y="522"/>
                    </a:cubicBezTo>
                    <a:cubicBezTo>
                      <a:pt x="126" y="518"/>
                      <a:pt x="124" y="509"/>
                      <a:pt x="124" y="509"/>
                    </a:cubicBezTo>
                    <a:cubicBezTo>
                      <a:pt x="120" y="483"/>
                      <a:pt x="118" y="496"/>
                      <a:pt x="111" y="478"/>
                    </a:cubicBezTo>
                    <a:cubicBezTo>
                      <a:pt x="118" y="455"/>
                      <a:pt x="104" y="489"/>
                      <a:pt x="142" y="468"/>
                    </a:cubicBezTo>
                    <a:cubicBezTo>
                      <a:pt x="151" y="463"/>
                      <a:pt x="134" y="443"/>
                      <a:pt x="134" y="443"/>
                    </a:cubicBezTo>
                    <a:cubicBezTo>
                      <a:pt x="132" y="426"/>
                      <a:pt x="136" y="410"/>
                      <a:pt x="118" y="401"/>
                    </a:cubicBezTo>
                    <a:cubicBezTo>
                      <a:pt x="116" y="394"/>
                      <a:pt x="100" y="386"/>
                      <a:pt x="100" y="386"/>
                    </a:cubicBezTo>
                    <a:cubicBezTo>
                      <a:pt x="89" y="373"/>
                      <a:pt x="96" y="385"/>
                      <a:pt x="103" y="378"/>
                    </a:cubicBezTo>
                    <a:cubicBezTo>
                      <a:pt x="116" y="365"/>
                      <a:pt x="95" y="373"/>
                      <a:pt x="113" y="367"/>
                    </a:cubicBezTo>
                    <a:cubicBezTo>
                      <a:pt x="130" y="347"/>
                      <a:pt x="124" y="354"/>
                      <a:pt x="103" y="342"/>
                    </a:cubicBezTo>
                    <a:cubicBezTo>
                      <a:pt x="98" y="344"/>
                      <a:pt x="86" y="351"/>
                      <a:pt x="88" y="347"/>
                    </a:cubicBezTo>
                    <a:cubicBezTo>
                      <a:pt x="91" y="334"/>
                      <a:pt x="93" y="330"/>
                      <a:pt x="108" y="326"/>
                    </a:cubicBezTo>
                    <a:cubicBezTo>
                      <a:pt x="117" y="316"/>
                      <a:pt x="112" y="322"/>
                      <a:pt x="118" y="307"/>
                    </a:cubicBezTo>
                    <a:cubicBezTo>
                      <a:pt x="119" y="305"/>
                      <a:pt x="121" y="301"/>
                      <a:pt x="121" y="301"/>
                    </a:cubicBezTo>
                    <a:cubicBezTo>
                      <a:pt x="124" y="270"/>
                      <a:pt x="129" y="258"/>
                      <a:pt x="124" y="225"/>
                    </a:cubicBezTo>
                    <a:cubicBezTo>
                      <a:pt x="122" y="219"/>
                      <a:pt x="106" y="212"/>
                      <a:pt x="103" y="211"/>
                    </a:cubicBezTo>
                    <a:cubicBezTo>
                      <a:pt x="100" y="209"/>
                      <a:pt x="95" y="207"/>
                      <a:pt x="95" y="207"/>
                    </a:cubicBezTo>
                    <a:cubicBezTo>
                      <a:pt x="83" y="192"/>
                      <a:pt x="84" y="175"/>
                      <a:pt x="64" y="165"/>
                    </a:cubicBezTo>
                    <a:cubicBezTo>
                      <a:pt x="69" y="150"/>
                      <a:pt x="72" y="161"/>
                      <a:pt x="80" y="148"/>
                    </a:cubicBezTo>
                    <a:cubicBezTo>
                      <a:pt x="82" y="143"/>
                      <a:pt x="81" y="138"/>
                      <a:pt x="85" y="133"/>
                    </a:cubicBezTo>
                    <a:cubicBezTo>
                      <a:pt x="87" y="132"/>
                      <a:pt x="90" y="132"/>
                      <a:pt x="93" y="131"/>
                    </a:cubicBezTo>
                    <a:cubicBezTo>
                      <a:pt x="113" y="137"/>
                      <a:pt x="98" y="117"/>
                      <a:pt x="95" y="115"/>
                    </a:cubicBezTo>
                    <a:cubicBezTo>
                      <a:pt x="93" y="113"/>
                      <a:pt x="90" y="113"/>
                      <a:pt x="88" y="113"/>
                    </a:cubicBezTo>
                    <a:cubicBezTo>
                      <a:pt x="86" y="113"/>
                      <a:pt x="73" y="118"/>
                      <a:pt x="72" y="113"/>
                    </a:cubicBezTo>
                    <a:cubicBezTo>
                      <a:pt x="71" y="106"/>
                      <a:pt x="74" y="90"/>
                      <a:pt x="77" y="81"/>
                    </a:cubicBezTo>
                    <a:cubicBezTo>
                      <a:pt x="79" y="77"/>
                      <a:pt x="82" y="69"/>
                      <a:pt x="82" y="69"/>
                    </a:cubicBezTo>
                    <a:cubicBezTo>
                      <a:pt x="79" y="53"/>
                      <a:pt x="67" y="50"/>
                      <a:pt x="51" y="42"/>
                    </a:cubicBezTo>
                    <a:cubicBezTo>
                      <a:pt x="35" y="33"/>
                      <a:pt x="32" y="32"/>
                      <a:pt x="31" y="26"/>
                    </a:cubicBezTo>
                    <a:cubicBezTo>
                      <a:pt x="28" y="22"/>
                      <a:pt x="33" y="20"/>
                      <a:pt x="31" y="17"/>
                    </a:cubicBezTo>
                    <a:cubicBezTo>
                      <a:pt x="29" y="14"/>
                      <a:pt x="15" y="12"/>
                      <a:pt x="17" y="11"/>
                    </a:cubicBezTo>
                    <a:lnTo>
                      <a:pt x="44" y="6"/>
                    </a:lnTo>
                    <a:lnTo>
                      <a:pt x="630" y="0"/>
                    </a:lnTo>
                    <a:close/>
                  </a:path>
                </a:pathLst>
              </a:custGeom>
              <a:solidFill>
                <a:srgbClr val="FF99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2700" dir="10800000" algn="ctr" rotWithShape="0">
                        <a:srgbClr val="995C1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" name="Freeform 16"/>
              <p:cNvSpPr>
                <a:spLocks/>
              </p:cNvSpPr>
              <p:nvPr/>
            </p:nvSpPr>
            <p:spPr bwMode="auto">
              <a:xfrm>
                <a:off x="3715" y="1778"/>
                <a:ext cx="43" cy="55"/>
              </a:xfrm>
              <a:custGeom>
                <a:avLst/>
                <a:gdLst>
                  <a:gd name="T0" fmla="*/ 15 w 68"/>
                  <a:gd name="T1" fmla="*/ 25 h 106"/>
                  <a:gd name="T2" fmla="*/ 32 w 68"/>
                  <a:gd name="T3" fmla="*/ 37 h 106"/>
                  <a:gd name="T4" fmla="*/ 42 w 68"/>
                  <a:gd name="T5" fmla="*/ 37 h 106"/>
                  <a:gd name="T6" fmla="*/ 37 w 68"/>
                  <a:gd name="T7" fmla="*/ 21 h 106"/>
                  <a:gd name="T8" fmla="*/ 30 w 68"/>
                  <a:gd name="T9" fmla="*/ 6 h 106"/>
                  <a:gd name="T10" fmla="*/ 7 w 68"/>
                  <a:gd name="T11" fmla="*/ 8 h 106"/>
                  <a:gd name="T12" fmla="*/ 15 w 68"/>
                  <a:gd name="T13" fmla="*/ 25 h 1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" h="106">
                    <a:moveTo>
                      <a:pt x="23" y="48"/>
                    </a:moveTo>
                    <a:cubicBezTo>
                      <a:pt x="27" y="69"/>
                      <a:pt x="29" y="79"/>
                      <a:pt x="51" y="72"/>
                    </a:cubicBezTo>
                    <a:cubicBezTo>
                      <a:pt x="52" y="75"/>
                      <a:pt x="58" y="106"/>
                      <a:pt x="67" y="72"/>
                    </a:cubicBezTo>
                    <a:cubicBezTo>
                      <a:pt x="68" y="66"/>
                      <a:pt x="61" y="47"/>
                      <a:pt x="59" y="40"/>
                    </a:cubicBezTo>
                    <a:cubicBezTo>
                      <a:pt x="65" y="23"/>
                      <a:pt x="64" y="18"/>
                      <a:pt x="47" y="12"/>
                    </a:cubicBezTo>
                    <a:cubicBezTo>
                      <a:pt x="22" y="20"/>
                      <a:pt x="34" y="0"/>
                      <a:pt x="11" y="16"/>
                    </a:cubicBezTo>
                    <a:cubicBezTo>
                      <a:pt x="0" y="33"/>
                      <a:pt x="4" y="67"/>
                      <a:pt x="23" y="48"/>
                    </a:cubicBezTo>
                    <a:close/>
                  </a:path>
                </a:pathLst>
              </a:custGeom>
              <a:solidFill>
                <a:srgbClr val="FF99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33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2700" dir="16200000" algn="ctr" rotWithShape="0">
                        <a:srgbClr val="4D4D4D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" name="Freeform 17"/>
              <p:cNvSpPr>
                <a:spLocks/>
              </p:cNvSpPr>
              <p:nvPr/>
            </p:nvSpPr>
            <p:spPr bwMode="auto">
              <a:xfrm>
                <a:off x="3683" y="1870"/>
                <a:ext cx="142" cy="110"/>
              </a:xfrm>
              <a:custGeom>
                <a:avLst/>
                <a:gdLst>
                  <a:gd name="T0" fmla="*/ 28 w 221"/>
                  <a:gd name="T1" fmla="*/ 25 h 210"/>
                  <a:gd name="T2" fmla="*/ 46 w 221"/>
                  <a:gd name="T3" fmla="*/ 27 h 210"/>
                  <a:gd name="T4" fmla="*/ 18 w 221"/>
                  <a:gd name="T5" fmla="*/ 0 h 210"/>
                  <a:gd name="T6" fmla="*/ 0 w 221"/>
                  <a:gd name="T7" fmla="*/ 29 h 210"/>
                  <a:gd name="T8" fmla="*/ 8 w 221"/>
                  <a:gd name="T9" fmla="*/ 34 h 210"/>
                  <a:gd name="T10" fmla="*/ 10 w 221"/>
                  <a:gd name="T11" fmla="*/ 46 h 210"/>
                  <a:gd name="T12" fmla="*/ 26 w 221"/>
                  <a:gd name="T13" fmla="*/ 50 h 210"/>
                  <a:gd name="T14" fmla="*/ 36 w 221"/>
                  <a:gd name="T15" fmla="*/ 59 h 210"/>
                  <a:gd name="T16" fmla="*/ 51 w 221"/>
                  <a:gd name="T17" fmla="*/ 67 h 210"/>
                  <a:gd name="T18" fmla="*/ 75 w 221"/>
                  <a:gd name="T19" fmla="*/ 86 h 210"/>
                  <a:gd name="T20" fmla="*/ 90 w 221"/>
                  <a:gd name="T21" fmla="*/ 92 h 210"/>
                  <a:gd name="T22" fmla="*/ 103 w 221"/>
                  <a:gd name="T23" fmla="*/ 109 h 210"/>
                  <a:gd name="T24" fmla="*/ 139 w 221"/>
                  <a:gd name="T25" fmla="*/ 107 h 210"/>
                  <a:gd name="T26" fmla="*/ 136 w 221"/>
                  <a:gd name="T27" fmla="*/ 101 h 210"/>
                  <a:gd name="T28" fmla="*/ 126 w 221"/>
                  <a:gd name="T29" fmla="*/ 73 h 210"/>
                  <a:gd name="T30" fmla="*/ 98 w 221"/>
                  <a:gd name="T31" fmla="*/ 52 h 210"/>
                  <a:gd name="T32" fmla="*/ 77 w 221"/>
                  <a:gd name="T33" fmla="*/ 50 h 210"/>
                  <a:gd name="T34" fmla="*/ 31 w 221"/>
                  <a:gd name="T35" fmla="*/ 42 h 210"/>
                  <a:gd name="T36" fmla="*/ 15 w 221"/>
                  <a:gd name="T37" fmla="*/ 38 h 210"/>
                  <a:gd name="T38" fmla="*/ 21 w 221"/>
                  <a:gd name="T39" fmla="*/ 25 h 210"/>
                  <a:gd name="T40" fmla="*/ 28 w 221"/>
                  <a:gd name="T41" fmla="*/ 25 h 2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21" h="210">
                    <a:moveTo>
                      <a:pt x="44" y="48"/>
                    </a:moveTo>
                    <a:cubicBezTo>
                      <a:pt x="51" y="68"/>
                      <a:pt x="58" y="66"/>
                      <a:pt x="72" y="52"/>
                    </a:cubicBezTo>
                    <a:cubicBezTo>
                      <a:pt x="67" y="28"/>
                      <a:pt x="52" y="8"/>
                      <a:pt x="28" y="0"/>
                    </a:cubicBezTo>
                    <a:cubicBezTo>
                      <a:pt x="9" y="13"/>
                      <a:pt x="13" y="36"/>
                      <a:pt x="0" y="56"/>
                    </a:cubicBezTo>
                    <a:cubicBezTo>
                      <a:pt x="4" y="59"/>
                      <a:pt x="10" y="60"/>
                      <a:pt x="12" y="64"/>
                    </a:cubicBezTo>
                    <a:cubicBezTo>
                      <a:pt x="16" y="71"/>
                      <a:pt x="11" y="82"/>
                      <a:pt x="16" y="88"/>
                    </a:cubicBezTo>
                    <a:cubicBezTo>
                      <a:pt x="22" y="94"/>
                      <a:pt x="40" y="96"/>
                      <a:pt x="40" y="96"/>
                    </a:cubicBezTo>
                    <a:cubicBezTo>
                      <a:pt x="47" y="116"/>
                      <a:pt x="39" y="102"/>
                      <a:pt x="56" y="112"/>
                    </a:cubicBezTo>
                    <a:cubicBezTo>
                      <a:pt x="64" y="117"/>
                      <a:pt x="80" y="128"/>
                      <a:pt x="80" y="128"/>
                    </a:cubicBezTo>
                    <a:cubicBezTo>
                      <a:pt x="87" y="155"/>
                      <a:pt x="89" y="157"/>
                      <a:pt x="116" y="164"/>
                    </a:cubicBezTo>
                    <a:cubicBezTo>
                      <a:pt x="123" y="169"/>
                      <a:pt x="134" y="170"/>
                      <a:pt x="140" y="176"/>
                    </a:cubicBezTo>
                    <a:cubicBezTo>
                      <a:pt x="153" y="189"/>
                      <a:pt x="133" y="199"/>
                      <a:pt x="160" y="208"/>
                    </a:cubicBezTo>
                    <a:cubicBezTo>
                      <a:pt x="179" y="207"/>
                      <a:pt x="198" y="210"/>
                      <a:pt x="216" y="204"/>
                    </a:cubicBezTo>
                    <a:cubicBezTo>
                      <a:pt x="220" y="203"/>
                      <a:pt x="213" y="196"/>
                      <a:pt x="212" y="192"/>
                    </a:cubicBezTo>
                    <a:cubicBezTo>
                      <a:pt x="205" y="141"/>
                      <a:pt x="221" y="157"/>
                      <a:pt x="196" y="140"/>
                    </a:cubicBezTo>
                    <a:cubicBezTo>
                      <a:pt x="173" y="174"/>
                      <a:pt x="158" y="118"/>
                      <a:pt x="152" y="100"/>
                    </a:cubicBezTo>
                    <a:cubicBezTo>
                      <a:pt x="149" y="90"/>
                      <a:pt x="131" y="97"/>
                      <a:pt x="120" y="96"/>
                    </a:cubicBezTo>
                    <a:cubicBezTo>
                      <a:pt x="108" y="61"/>
                      <a:pt x="122" y="90"/>
                      <a:pt x="48" y="80"/>
                    </a:cubicBezTo>
                    <a:cubicBezTo>
                      <a:pt x="40" y="79"/>
                      <a:pt x="24" y="72"/>
                      <a:pt x="24" y="72"/>
                    </a:cubicBezTo>
                    <a:cubicBezTo>
                      <a:pt x="27" y="64"/>
                      <a:pt x="24" y="45"/>
                      <a:pt x="32" y="48"/>
                    </a:cubicBezTo>
                    <a:cubicBezTo>
                      <a:pt x="45" y="52"/>
                      <a:pt x="44" y="56"/>
                      <a:pt x="44" y="48"/>
                    </a:cubicBezTo>
                    <a:close/>
                  </a:path>
                </a:pathLst>
              </a:custGeom>
              <a:solidFill>
                <a:srgbClr val="FF99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2700" dir="16200000" algn="ctr" rotWithShape="0">
                        <a:srgbClr val="4D4D4D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" name="Freeform 18"/>
              <p:cNvSpPr>
                <a:spLocks/>
              </p:cNvSpPr>
              <p:nvPr/>
            </p:nvSpPr>
            <p:spPr bwMode="auto">
              <a:xfrm>
                <a:off x="3728" y="2035"/>
                <a:ext cx="115" cy="176"/>
              </a:xfrm>
              <a:custGeom>
                <a:avLst/>
                <a:gdLst>
                  <a:gd name="T0" fmla="*/ 5 w 178"/>
                  <a:gd name="T1" fmla="*/ 1 h 338"/>
                  <a:gd name="T2" fmla="*/ 24 w 178"/>
                  <a:gd name="T3" fmla="*/ 1 h 338"/>
                  <a:gd name="T4" fmla="*/ 30 w 178"/>
                  <a:gd name="T5" fmla="*/ 5 h 338"/>
                  <a:gd name="T6" fmla="*/ 37 w 178"/>
                  <a:gd name="T7" fmla="*/ 10 h 338"/>
                  <a:gd name="T8" fmla="*/ 41 w 178"/>
                  <a:gd name="T9" fmla="*/ 18 h 338"/>
                  <a:gd name="T10" fmla="*/ 55 w 178"/>
                  <a:gd name="T11" fmla="*/ 31 h 338"/>
                  <a:gd name="T12" fmla="*/ 69 w 178"/>
                  <a:gd name="T13" fmla="*/ 33 h 338"/>
                  <a:gd name="T14" fmla="*/ 78 w 178"/>
                  <a:gd name="T15" fmla="*/ 37 h 338"/>
                  <a:gd name="T16" fmla="*/ 84 w 178"/>
                  <a:gd name="T17" fmla="*/ 46 h 338"/>
                  <a:gd name="T18" fmla="*/ 88 w 178"/>
                  <a:gd name="T19" fmla="*/ 55 h 338"/>
                  <a:gd name="T20" fmla="*/ 92 w 178"/>
                  <a:gd name="T21" fmla="*/ 71 h 338"/>
                  <a:gd name="T22" fmla="*/ 105 w 178"/>
                  <a:gd name="T23" fmla="*/ 86 h 338"/>
                  <a:gd name="T24" fmla="*/ 111 w 178"/>
                  <a:gd name="T25" fmla="*/ 132 h 338"/>
                  <a:gd name="T26" fmla="*/ 115 w 178"/>
                  <a:gd name="T27" fmla="*/ 140 h 338"/>
                  <a:gd name="T28" fmla="*/ 104 w 178"/>
                  <a:gd name="T29" fmla="*/ 145 h 338"/>
                  <a:gd name="T30" fmla="*/ 101 w 178"/>
                  <a:gd name="T31" fmla="*/ 168 h 338"/>
                  <a:gd name="T32" fmla="*/ 94 w 178"/>
                  <a:gd name="T33" fmla="*/ 176 h 338"/>
                  <a:gd name="T34" fmla="*/ 89 w 178"/>
                  <a:gd name="T35" fmla="*/ 161 h 338"/>
                  <a:gd name="T36" fmla="*/ 65 w 178"/>
                  <a:gd name="T37" fmla="*/ 130 h 338"/>
                  <a:gd name="T38" fmla="*/ 49 w 178"/>
                  <a:gd name="T39" fmla="*/ 110 h 338"/>
                  <a:gd name="T40" fmla="*/ 39 w 178"/>
                  <a:gd name="T41" fmla="*/ 99 h 338"/>
                  <a:gd name="T42" fmla="*/ 30 w 178"/>
                  <a:gd name="T43" fmla="*/ 90 h 338"/>
                  <a:gd name="T44" fmla="*/ 14 w 178"/>
                  <a:gd name="T45" fmla="*/ 79 h 338"/>
                  <a:gd name="T46" fmla="*/ 8 w 178"/>
                  <a:gd name="T47" fmla="*/ 72 h 338"/>
                  <a:gd name="T48" fmla="*/ 15 w 178"/>
                  <a:gd name="T49" fmla="*/ 56 h 338"/>
                  <a:gd name="T50" fmla="*/ 23 w 178"/>
                  <a:gd name="T51" fmla="*/ 49 h 338"/>
                  <a:gd name="T52" fmla="*/ 21 w 178"/>
                  <a:gd name="T53" fmla="*/ 42 h 338"/>
                  <a:gd name="T54" fmla="*/ 9 w 178"/>
                  <a:gd name="T55" fmla="*/ 21 h 338"/>
                  <a:gd name="T56" fmla="*/ 1 w 178"/>
                  <a:gd name="T57" fmla="*/ 12 h 338"/>
                  <a:gd name="T58" fmla="*/ 5 w 178"/>
                  <a:gd name="T59" fmla="*/ 1 h 33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78" h="338">
                    <a:moveTo>
                      <a:pt x="7" y="1"/>
                    </a:moveTo>
                    <a:cubicBezTo>
                      <a:pt x="17" y="1"/>
                      <a:pt x="27" y="0"/>
                      <a:pt x="37" y="2"/>
                    </a:cubicBezTo>
                    <a:cubicBezTo>
                      <a:pt x="41" y="3"/>
                      <a:pt x="47" y="10"/>
                      <a:pt x="47" y="10"/>
                    </a:cubicBezTo>
                    <a:cubicBezTo>
                      <a:pt x="50" y="15"/>
                      <a:pt x="53" y="17"/>
                      <a:pt x="58" y="20"/>
                    </a:cubicBezTo>
                    <a:cubicBezTo>
                      <a:pt x="59" y="26"/>
                      <a:pt x="61" y="29"/>
                      <a:pt x="64" y="34"/>
                    </a:cubicBezTo>
                    <a:cubicBezTo>
                      <a:pt x="66" y="44"/>
                      <a:pt x="75" y="57"/>
                      <a:pt x="85" y="59"/>
                    </a:cubicBezTo>
                    <a:cubicBezTo>
                      <a:pt x="95" y="66"/>
                      <a:pt x="83" y="59"/>
                      <a:pt x="107" y="64"/>
                    </a:cubicBezTo>
                    <a:cubicBezTo>
                      <a:pt x="112" y="65"/>
                      <a:pt x="115" y="70"/>
                      <a:pt x="121" y="71"/>
                    </a:cubicBezTo>
                    <a:cubicBezTo>
                      <a:pt x="128" y="76"/>
                      <a:pt x="127" y="82"/>
                      <a:pt x="130" y="89"/>
                    </a:cubicBezTo>
                    <a:cubicBezTo>
                      <a:pt x="131" y="97"/>
                      <a:pt x="132" y="99"/>
                      <a:pt x="136" y="106"/>
                    </a:cubicBezTo>
                    <a:cubicBezTo>
                      <a:pt x="138" y="116"/>
                      <a:pt x="138" y="128"/>
                      <a:pt x="142" y="137"/>
                    </a:cubicBezTo>
                    <a:cubicBezTo>
                      <a:pt x="146" y="147"/>
                      <a:pt x="157" y="156"/>
                      <a:pt x="163" y="166"/>
                    </a:cubicBezTo>
                    <a:cubicBezTo>
                      <a:pt x="167" y="192"/>
                      <a:pt x="155" y="231"/>
                      <a:pt x="172" y="254"/>
                    </a:cubicBezTo>
                    <a:cubicBezTo>
                      <a:pt x="173" y="260"/>
                      <a:pt x="176" y="263"/>
                      <a:pt x="178" y="268"/>
                    </a:cubicBezTo>
                    <a:cubicBezTo>
                      <a:pt x="175" y="275"/>
                      <a:pt x="167" y="273"/>
                      <a:pt x="161" y="278"/>
                    </a:cubicBezTo>
                    <a:cubicBezTo>
                      <a:pt x="163" y="291"/>
                      <a:pt x="171" y="315"/>
                      <a:pt x="157" y="322"/>
                    </a:cubicBezTo>
                    <a:cubicBezTo>
                      <a:pt x="152" y="328"/>
                      <a:pt x="154" y="336"/>
                      <a:pt x="146" y="338"/>
                    </a:cubicBezTo>
                    <a:cubicBezTo>
                      <a:pt x="131" y="336"/>
                      <a:pt x="143" y="321"/>
                      <a:pt x="137" y="310"/>
                    </a:cubicBezTo>
                    <a:cubicBezTo>
                      <a:pt x="134" y="294"/>
                      <a:pt x="111" y="264"/>
                      <a:pt x="101" y="250"/>
                    </a:cubicBezTo>
                    <a:cubicBezTo>
                      <a:pt x="98" y="235"/>
                      <a:pt x="84" y="223"/>
                      <a:pt x="76" y="211"/>
                    </a:cubicBezTo>
                    <a:cubicBezTo>
                      <a:pt x="71" y="203"/>
                      <a:pt x="68" y="196"/>
                      <a:pt x="61" y="190"/>
                    </a:cubicBezTo>
                    <a:cubicBezTo>
                      <a:pt x="57" y="183"/>
                      <a:pt x="54" y="177"/>
                      <a:pt x="47" y="173"/>
                    </a:cubicBezTo>
                    <a:cubicBezTo>
                      <a:pt x="41" y="165"/>
                      <a:pt x="30" y="158"/>
                      <a:pt x="22" y="152"/>
                    </a:cubicBezTo>
                    <a:cubicBezTo>
                      <a:pt x="19" y="147"/>
                      <a:pt x="17" y="143"/>
                      <a:pt x="13" y="139"/>
                    </a:cubicBezTo>
                    <a:cubicBezTo>
                      <a:pt x="8" y="128"/>
                      <a:pt x="12" y="113"/>
                      <a:pt x="23" y="107"/>
                    </a:cubicBezTo>
                    <a:cubicBezTo>
                      <a:pt x="27" y="102"/>
                      <a:pt x="35" y="94"/>
                      <a:pt x="35" y="94"/>
                    </a:cubicBezTo>
                    <a:cubicBezTo>
                      <a:pt x="38" y="87"/>
                      <a:pt x="36" y="86"/>
                      <a:pt x="32" y="80"/>
                    </a:cubicBezTo>
                    <a:cubicBezTo>
                      <a:pt x="30" y="67"/>
                      <a:pt x="26" y="48"/>
                      <a:pt x="14" y="41"/>
                    </a:cubicBezTo>
                    <a:cubicBezTo>
                      <a:pt x="9" y="35"/>
                      <a:pt x="8" y="29"/>
                      <a:pt x="2" y="23"/>
                    </a:cubicBezTo>
                    <a:cubicBezTo>
                      <a:pt x="0" y="14"/>
                      <a:pt x="3" y="9"/>
                      <a:pt x="7" y="1"/>
                    </a:cubicBezTo>
                    <a:close/>
                  </a:path>
                </a:pathLst>
              </a:custGeom>
              <a:solidFill>
                <a:srgbClr val="FF99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2700" dir="16200000" algn="ctr" rotWithShape="0">
                        <a:srgbClr val="777777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" name="Freeform 19"/>
              <p:cNvSpPr>
                <a:spLocks/>
              </p:cNvSpPr>
              <p:nvPr/>
            </p:nvSpPr>
            <p:spPr bwMode="auto">
              <a:xfrm>
                <a:off x="3518" y="2011"/>
                <a:ext cx="28" cy="40"/>
              </a:xfrm>
              <a:custGeom>
                <a:avLst/>
                <a:gdLst>
                  <a:gd name="T0" fmla="*/ 8 w 43"/>
                  <a:gd name="T1" fmla="*/ 25 h 77"/>
                  <a:gd name="T2" fmla="*/ 16 w 43"/>
                  <a:gd name="T3" fmla="*/ 0 h 77"/>
                  <a:gd name="T4" fmla="*/ 28 w 43"/>
                  <a:gd name="T5" fmla="*/ 26 h 77"/>
                  <a:gd name="T6" fmla="*/ 8 w 43"/>
                  <a:gd name="T7" fmla="*/ 33 h 77"/>
                  <a:gd name="T8" fmla="*/ 3 w 43"/>
                  <a:gd name="T9" fmla="*/ 36 h 77"/>
                  <a:gd name="T10" fmla="*/ 1 w 43"/>
                  <a:gd name="T11" fmla="*/ 31 h 77"/>
                  <a:gd name="T12" fmla="*/ 7 w 43"/>
                  <a:gd name="T13" fmla="*/ 30 h 77"/>
                  <a:gd name="T14" fmla="*/ 8 w 43"/>
                  <a:gd name="T15" fmla="*/ 25 h 7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" h="77">
                    <a:moveTo>
                      <a:pt x="13" y="48"/>
                    </a:moveTo>
                    <a:cubicBezTo>
                      <a:pt x="23" y="33"/>
                      <a:pt x="19" y="17"/>
                      <a:pt x="25" y="0"/>
                    </a:cubicBezTo>
                    <a:cubicBezTo>
                      <a:pt x="36" y="16"/>
                      <a:pt x="32" y="35"/>
                      <a:pt x="43" y="51"/>
                    </a:cubicBezTo>
                    <a:cubicBezTo>
                      <a:pt x="39" y="77"/>
                      <a:pt x="34" y="70"/>
                      <a:pt x="13" y="63"/>
                    </a:cubicBezTo>
                    <a:cubicBezTo>
                      <a:pt x="10" y="65"/>
                      <a:pt x="7" y="70"/>
                      <a:pt x="4" y="69"/>
                    </a:cubicBezTo>
                    <a:cubicBezTo>
                      <a:pt x="1" y="68"/>
                      <a:pt x="0" y="63"/>
                      <a:pt x="1" y="60"/>
                    </a:cubicBezTo>
                    <a:cubicBezTo>
                      <a:pt x="2" y="57"/>
                      <a:pt x="8" y="59"/>
                      <a:pt x="10" y="57"/>
                    </a:cubicBezTo>
                    <a:cubicBezTo>
                      <a:pt x="12" y="55"/>
                      <a:pt x="12" y="51"/>
                      <a:pt x="13" y="48"/>
                    </a:cubicBezTo>
                    <a:close/>
                  </a:path>
                </a:pathLst>
              </a:custGeom>
              <a:solidFill>
                <a:srgbClr val="FF99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13500000" algn="ctr" rotWithShape="0">
                        <a:srgbClr val="995C1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" name="Freeform 20"/>
              <p:cNvSpPr>
                <a:spLocks/>
              </p:cNvSpPr>
              <p:nvPr/>
            </p:nvSpPr>
            <p:spPr bwMode="auto">
              <a:xfrm>
                <a:off x="3424" y="2253"/>
                <a:ext cx="49" cy="26"/>
              </a:xfrm>
              <a:custGeom>
                <a:avLst/>
                <a:gdLst>
                  <a:gd name="T0" fmla="*/ 12 w 75"/>
                  <a:gd name="T1" fmla="*/ 7 h 51"/>
                  <a:gd name="T2" fmla="*/ 22 w 75"/>
                  <a:gd name="T3" fmla="*/ 6 h 51"/>
                  <a:gd name="T4" fmla="*/ 24 w 75"/>
                  <a:gd name="T5" fmla="*/ 1 h 51"/>
                  <a:gd name="T6" fmla="*/ 41 w 75"/>
                  <a:gd name="T7" fmla="*/ 7 h 51"/>
                  <a:gd name="T8" fmla="*/ 49 w 75"/>
                  <a:gd name="T9" fmla="*/ 21 h 51"/>
                  <a:gd name="T10" fmla="*/ 31 w 75"/>
                  <a:gd name="T11" fmla="*/ 24 h 51"/>
                  <a:gd name="T12" fmla="*/ 25 w 75"/>
                  <a:gd name="T13" fmla="*/ 24 h 51"/>
                  <a:gd name="T14" fmla="*/ 4 w 75"/>
                  <a:gd name="T15" fmla="*/ 22 h 51"/>
                  <a:gd name="T16" fmla="*/ 20 w 75"/>
                  <a:gd name="T17" fmla="*/ 16 h 51"/>
                  <a:gd name="T18" fmla="*/ 12 w 75"/>
                  <a:gd name="T19" fmla="*/ 9 h 51"/>
                  <a:gd name="T20" fmla="*/ 12 w 75"/>
                  <a:gd name="T21" fmla="*/ 7 h 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5" h="51">
                    <a:moveTo>
                      <a:pt x="18" y="14"/>
                    </a:moveTo>
                    <a:cubicBezTo>
                      <a:pt x="23" y="13"/>
                      <a:pt x="29" y="14"/>
                      <a:pt x="33" y="11"/>
                    </a:cubicBezTo>
                    <a:cubicBezTo>
                      <a:pt x="36" y="9"/>
                      <a:pt x="33" y="3"/>
                      <a:pt x="36" y="2"/>
                    </a:cubicBezTo>
                    <a:cubicBezTo>
                      <a:pt x="40" y="0"/>
                      <a:pt x="58" y="12"/>
                      <a:pt x="63" y="14"/>
                    </a:cubicBezTo>
                    <a:cubicBezTo>
                      <a:pt x="68" y="22"/>
                      <a:pt x="75" y="41"/>
                      <a:pt x="75" y="41"/>
                    </a:cubicBezTo>
                    <a:cubicBezTo>
                      <a:pt x="64" y="48"/>
                      <a:pt x="60" y="51"/>
                      <a:pt x="48" y="47"/>
                    </a:cubicBezTo>
                    <a:cubicBezTo>
                      <a:pt x="32" y="23"/>
                      <a:pt x="50" y="45"/>
                      <a:pt x="39" y="47"/>
                    </a:cubicBezTo>
                    <a:cubicBezTo>
                      <a:pt x="28" y="49"/>
                      <a:pt x="17" y="45"/>
                      <a:pt x="6" y="44"/>
                    </a:cubicBezTo>
                    <a:cubicBezTo>
                      <a:pt x="0" y="25"/>
                      <a:pt x="16" y="30"/>
                      <a:pt x="30" y="32"/>
                    </a:cubicBezTo>
                    <a:cubicBezTo>
                      <a:pt x="27" y="30"/>
                      <a:pt x="14" y="24"/>
                      <a:pt x="18" y="17"/>
                    </a:cubicBezTo>
                    <a:cubicBezTo>
                      <a:pt x="20" y="13"/>
                      <a:pt x="40" y="14"/>
                      <a:pt x="18" y="14"/>
                    </a:cubicBezTo>
                    <a:close/>
                  </a:path>
                </a:pathLst>
              </a:custGeom>
              <a:solidFill>
                <a:srgbClr val="FF99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13500000" algn="ctr" rotWithShape="0">
                        <a:srgbClr val="995C1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" name="Freeform 21"/>
              <p:cNvSpPr>
                <a:spLocks/>
              </p:cNvSpPr>
              <p:nvPr/>
            </p:nvSpPr>
            <p:spPr bwMode="auto">
              <a:xfrm>
                <a:off x="3829" y="2377"/>
                <a:ext cx="26" cy="47"/>
              </a:xfrm>
              <a:custGeom>
                <a:avLst/>
                <a:gdLst>
                  <a:gd name="T0" fmla="*/ 7 w 40"/>
                  <a:gd name="T1" fmla="*/ 4 h 91"/>
                  <a:gd name="T2" fmla="*/ 24 w 40"/>
                  <a:gd name="T3" fmla="*/ 3 h 91"/>
                  <a:gd name="T4" fmla="*/ 14 w 40"/>
                  <a:gd name="T5" fmla="*/ 27 h 91"/>
                  <a:gd name="T6" fmla="*/ 5 w 40"/>
                  <a:gd name="T7" fmla="*/ 32 h 91"/>
                  <a:gd name="T8" fmla="*/ 1 w 40"/>
                  <a:gd name="T9" fmla="*/ 20 h 91"/>
                  <a:gd name="T10" fmla="*/ 7 w 40"/>
                  <a:gd name="T11" fmla="*/ 4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91">
                    <a:moveTo>
                      <a:pt x="10" y="8"/>
                    </a:moveTo>
                    <a:cubicBezTo>
                      <a:pt x="31" y="1"/>
                      <a:pt x="22" y="0"/>
                      <a:pt x="37" y="5"/>
                    </a:cubicBezTo>
                    <a:cubicBezTo>
                      <a:pt x="33" y="29"/>
                      <a:pt x="40" y="35"/>
                      <a:pt x="22" y="53"/>
                    </a:cubicBezTo>
                    <a:cubicBezTo>
                      <a:pt x="19" y="71"/>
                      <a:pt x="17" y="91"/>
                      <a:pt x="7" y="62"/>
                    </a:cubicBezTo>
                    <a:cubicBezTo>
                      <a:pt x="15" y="49"/>
                      <a:pt x="13" y="46"/>
                      <a:pt x="1" y="38"/>
                    </a:cubicBezTo>
                    <a:cubicBezTo>
                      <a:pt x="5" y="13"/>
                      <a:pt x="0" y="23"/>
                      <a:pt x="10" y="8"/>
                    </a:cubicBezTo>
                    <a:close/>
                  </a:path>
                </a:pathLst>
              </a:custGeom>
              <a:solidFill>
                <a:srgbClr val="FF99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13500000" algn="ctr" rotWithShape="0">
                        <a:srgbClr val="995C1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" name="Freeform 22"/>
              <p:cNvSpPr>
                <a:spLocks/>
              </p:cNvSpPr>
              <p:nvPr/>
            </p:nvSpPr>
            <p:spPr bwMode="auto">
              <a:xfrm>
                <a:off x="3746" y="2477"/>
                <a:ext cx="34" cy="53"/>
              </a:xfrm>
              <a:custGeom>
                <a:avLst/>
                <a:gdLst>
                  <a:gd name="T0" fmla="*/ 12 w 52"/>
                  <a:gd name="T1" fmla="*/ 10 h 101"/>
                  <a:gd name="T2" fmla="*/ 24 w 52"/>
                  <a:gd name="T3" fmla="*/ 2 h 101"/>
                  <a:gd name="T4" fmla="*/ 26 w 52"/>
                  <a:gd name="T5" fmla="*/ 26 h 101"/>
                  <a:gd name="T6" fmla="*/ 14 w 52"/>
                  <a:gd name="T7" fmla="*/ 32 h 101"/>
                  <a:gd name="T8" fmla="*/ 12 w 52"/>
                  <a:gd name="T9" fmla="*/ 48 h 101"/>
                  <a:gd name="T10" fmla="*/ 14 w 52"/>
                  <a:gd name="T11" fmla="*/ 27 h 101"/>
                  <a:gd name="T12" fmla="*/ 12 w 52"/>
                  <a:gd name="T13" fmla="*/ 19 h 1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" h="101">
                    <a:moveTo>
                      <a:pt x="19" y="19"/>
                    </a:moveTo>
                    <a:cubicBezTo>
                      <a:pt x="0" y="0"/>
                      <a:pt x="16" y="1"/>
                      <a:pt x="37" y="4"/>
                    </a:cubicBezTo>
                    <a:cubicBezTo>
                      <a:pt x="47" y="19"/>
                      <a:pt x="52" y="22"/>
                      <a:pt x="40" y="49"/>
                    </a:cubicBezTo>
                    <a:cubicBezTo>
                      <a:pt x="37" y="56"/>
                      <a:pt x="22" y="61"/>
                      <a:pt x="22" y="61"/>
                    </a:cubicBezTo>
                    <a:cubicBezTo>
                      <a:pt x="21" y="71"/>
                      <a:pt x="19" y="101"/>
                      <a:pt x="19" y="91"/>
                    </a:cubicBezTo>
                    <a:cubicBezTo>
                      <a:pt x="19" y="78"/>
                      <a:pt x="22" y="65"/>
                      <a:pt x="22" y="52"/>
                    </a:cubicBezTo>
                    <a:cubicBezTo>
                      <a:pt x="22" y="47"/>
                      <a:pt x="19" y="37"/>
                      <a:pt x="19" y="37"/>
                    </a:cubicBezTo>
                  </a:path>
                </a:pathLst>
              </a:custGeom>
              <a:solidFill>
                <a:srgbClr val="FF99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13500000" algn="ctr" rotWithShape="0">
                        <a:srgbClr val="995C1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" name="Freeform 23"/>
              <p:cNvSpPr>
                <a:spLocks/>
              </p:cNvSpPr>
              <p:nvPr/>
            </p:nvSpPr>
            <p:spPr bwMode="auto">
              <a:xfrm>
                <a:off x="3685" y="2624"/>
                <a:ext cx="65" cy="42"/>
              </a:xfrm>
              <a:custGeom>
                <a:avLst/>
                <a:gdLst>
                  <a:gd name="T0" fmla="*/ 13 w 102"/>
                  <a:gd name="T1" fmla="*/ 11 h 81"/>
                  <a:gd name="T2" fmla="*/ 34 w 102"/>
                  <a:gd name="T3" fmla="*/ 8 h 81"/>
                  <a:gd name="T4" fmla="*/ 48 w 102"/>
                  <a:gd name="T5" fmla="*/ 28 h 81"/>
                  <a:gd name="T6" fmla="*/ 65 w 102"/>
                  <a:gd name="T7" fmla="*/ 0 h 81"/>
                  <a:gd name="T8" fmla="*/ 52 w 102"/>
                  <a:gd name="T9" fmla="*/ 19 h 81"/>
                  <a:gd name="T10" fmla="*/ 54 w 102"/>
                  <a:gd name="T11" fmla="*/ 42 h 81"/>
                  <a:gd name="T12" fmla="*/ 34 w 102"/>
                  <a:gd name="T13" fmla="*/ 40 h 81"/>
                  <a:gd name="T14" fmla="*/ 17 w 102"/>
                  <a:gd name="T15" fmla="*/ 30 h 81"/>
                  <a:gd name="T16" fmla="*/ 0 w 102"/>
                  <a:gd name="T17" fmla="*/ 28 h 81"/>
                  <a:gd name="T18" fmla="*/ 23 w 102"/>
                  <a:gd name="T19" fmla="*/ 16 h 81"/>
                  <a:gd name="T20" fmla="*/ 13 w 102"/>
                  <a:gd name="T21" fmla="*/ 11 h 8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2" h="81">
                    <a:moveTo>
                      <a:pt x="21" y="21"/>
                    </a:moveTo>
                    <a:cubicBezTo>
                      <a:pt x="35" y="14"/>
                      <a:pt x="39" y="11"/>
                      <a:pt x="54" y="15"/>
                    </a:cubicBezTo>
                    <a:cubicBezTo>
                      <a:pt x="58" y="32"/>
                      <a:pt x="57" y="48"/>
                      <a:pt x="75" y="54"/>
                    </a:cubicBezTo>
                    <a:cubicBezTo>
                      <a:pt x="89" y="34"/>
                      <a:pt x="78" y="12"/>
                      <a:pt x="102" y="0"/>
                    </a:cubicBezTo>
                    <a:cubicBezTo>
                      <a:pt x="94" y="12"/>
                      <a:pt x="86" y="22"/>
                      <a:pt x="81" y="36"/>
                    </a:cubicBezTo>
                    <a:cubicBezTo>
                      <a:pt x="90" y="63"/>
                      <a:pt x="88" y="48"/>
                      <a:pt x="84" y="81"/>
                    </a:cubicBezTo>
                    <a:cubicBezTo>
                      <a:pt x="74" y="80"/>
                      <a:pt x="64" y="81"/>
                      <a:pt x="54" y="78"/>
                    </a:cubicBezTo>
                    <a:cubicBezTo>
                      <a:pt x="43" y="75"/>
                      <a:pt x="36" y="63"/>
                      <a:pt x="27" y="57"/>
                    </a:cubicBezTo>
                    <a:cubicBezTo>
                      <a:pt x="19" y="52"/>
                      <a:pt x="9" y="55"/>
                      <a:pt x="0" y="54"/>
                    </a:cubicBezTo>
                    <a:cubicBezTo>
                      <a:pt x="7" y="33"/>
                      <a:pt x="16" y="37"/>
                      <a:pt x="36" y="30"/>
                    </a:cubicBezTo>
                    <a:cubicBezTo>
                      <a:pt x="24" y="26"/>
                      <a:pt x="29" y="29"/>
                      <a:pt x="21" y="21"/>
                    </a:cubicBezTo>
                    <a:close/>
                  </a:path>
                </a:pathLst>
              </a:custGeom>
              <a:solidFill>
                <a:srgbClr val="FF99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2700" dir="16200000" algn="ctr" rotWithShape="0">
                        <a:srgbClr val="995C1F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" name="Freeform 24"/>
              <p:cNvSpPr>
                <a:spLocks/>
              </p:cNvSpPr>
              <p:nvPr/>
            </p:nvSpPr>
            <p:spPr bwMode="auto">
              <a:xfrm>
                <a:off x="3422" y="1754"/>
                <a:ext cx="26" cy="31"/>
              </a:xfrm>
              <a:custGeom>
                <a:avLst/>
                <a:gdLst>
                  <a:gd name="T0" fmla="*/ 0 w 40"/>
                  <a:gd name="T1" fmla="*/ 25 h 60"/>
                  <a:gd name="T2" fmla="*/ 23 w 40"/>
                  <a:gd name="T3" fmla="*/ 6 h 60"/>
                  <a:gd name="T4" fmla="*/ 25 w 40"/>
                  <a:gd name="T5" fmla="*/ 2 h 60"/>
                  <a:gd name="T6" fmla="*/ 23 w 40"/>
                  <a:gd name="T7" fmla="*/ 17 h 60"/>
                  <a:gd name="T8" fmla="*/ 12 w 40"/>
                  <a:gd name="T9" fmla="*/ 23 h 60"/>
                  <a:gd name="T10" fmla="*/ 10 w 40"/>
                  <a:gd name="T11" fmla="*/ 28 h 60"/>
                  <a:gd name="T12" fmla="*/ 0 w 40"/>
                  <a:gd name="T13" fmla="*/ 25 h 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60">
                    <a:moveTo>
                      <a:pt x="0" y="48"/>
                    </a:moveTo>
                    <a:cubicBezTo>
                      <a:pt x="4" y="22"/>
                      <a:pt x="10" y="16"/>
                      <a:pt x="36" y="12"/>
                    </a:cubicBezTo>
                    <a:cubicBezTo>
                      <a:pt x="37" y="9"/>
                      <a:pt x="39" y="0"/>
                      <a:pt x="39" y="3"/>
                    </a:cubicBezTo>
                    <a:cubicBezTo>
                      <a:pt x="39" y="13"/>
                      <a:pt x="40" y="24"/>
                      <a:pt x="36" y="33"/>
                    </a:cubicBezTo>
                    <a:cubicBezTo>
                      <a:pt x="33" y="39"/>
                      <a:pt x="18" y="45"/>
                      <a:pt x="18" y="45"/>
                    </a:cubicBezTo>
                    <a:cubicBezTo>
                      <a:pt x="17" y="48"/>
                      <a:pt x="18" y="53"/>
                      <a:pt x="15" y="54"/>
                    </a:cubicBezTo>
                    <a:cubicBezTo>
                      <a:pt x="0" y="60"/>
                      <a:pt x="0" y="33"/>
                      <a:pt x="0" y="48"/>
                    </a:cubicBezTo>
                    <a:close/>
                  </a:path>
                </a:pathLst>
              </a:custGeom>
              <a:solidFill>
                <a:srgbClr val="FF99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13500000" algn="ctr" rotWithShape="0">
                        <a:srgbClr val="995C1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205" name="Group 25"/>
              <p:cNvGrpSpPr>
                <a:grpSpLocks/>
              </p:cNvGrpSpPr>
              <p:nvPr/>
            </p:nvGrpSpPr>
            <p:grpSpPr bwMode="auto">
              <a:xfrm>
                <a:off x="3829" y="1707"/>
                <a:ext cx="198" cy="779"/>
                <a:chOff x="2958" y="1338"/>
                <a:chExt cx="307" cy="1492"/>
              </a:xfrm>
            </p:grpSpPr>
            <p:sp>
              <p:nvSpPr>
                <p:cNvPr id="247" name="Freeform 26"/>
                <p:cNvSpPr>
                  <a:spLocks/>
                </p:cNvSpPr>
                <p:nvPr/>
              </p:nvSpPr>
              <p:spPr bwMode="auto">
                <a:xfrm>
                  <a:off x="2999" y="1338"/>
                  <a:ext cx="26" cy="32"/>
                </a:xfrm>
                <a:custGeom>
                  <a:avLst/>
                  <a:gdLst>
                    <a:gd name="T0" fmla="*/ 13 w 26"/>
                    <a:gd name="T1" fmla="*/ 0 h 32"/>
                    <a:gd name="T2" fmla="*/ 1 w 26"/>
                    <a:gd name="T3" fmla="*/ 18 h 32"/>
                    <a:gd name="T4" fmla="*/ 19 w 26"/>
                    <a:gd name="T5" fmla="*/ 30 h 32"/>
                    <a:gd name="T6" fmla="*/ 25 w 26"/>
                    <a:gd name="T7" fmla="*/ 12 h 32"/>
                    <a:gd name="T8" fmla="*/ 13 w 26"/>
                    <a:gd name="T9" fmla="*/ 0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6" h="32">
                      <a:moveTo>
                        <a:pt x="13" y="0"/>
                      </a:moveTo>
                      <a:cubicBezTo>
                        <a:pt x="9" y="6"/>
                        <a:pt x="0" y="11"/>
                        <a:pt x="1" y="18"/>
                      </a:cubicBezTo>
                      <a:cubicBezTo>
                        <a:pt x="2" y="25"/>
                        <a:pt x="12" y="32"/>
                        <a:pt x="19" y="30"/>
                      </a:cubicBezTo>
                      <a:cubicBezTo>
                        <a:pt x="25" y="28"/>
                        <a:pt x="26" y="18"/>
                        <a:pt x="25" y="12"/>
                      </a:cubicBezTo>
                      <a:cubicBezTo>
                        <a:pt x="24" y="6"/>
                        <a:pt x="17" y="4"/>
                        <a:pt x="13" y="0"/>
                      </a:cubicBez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>
                  <a:prstShdw prst="shdw17">
                    <a:srgbClr val="393939"/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48" name="Freeform 27"/>
                <p:cNvSpPr>
                  <a:spLocks/>
                </p:cNvSpPr>
                <p:nvPr/>
              </p:nvSpPr>
              <p:spPr bwMode="auto">
                <a:xfrm>
                  <a:off x="2982" y="1488"/>
                  <a:ext cx="42" cy="36"/>
                </a:xfrm>
                <a:custGeom>
                  <a:avLst/>
                  <a:gdLst>
                    <a:gd name="T0" fmla="*/ 42 w 42"/>
                    <a:gd name="T1" fmla="*/ 36 h 36"/>
                    <a:gd name="T2" fmla="*/ 36 w 42"/>
                    <a:gd name="T3" fmla="*/ 0 h 36"/>
                    <a:gd name="T4" fmla="*/ 42 w 42"/>
                    <a:gd name="T5" fmla="*/ 36 h 3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36">
                      <a:moveTo>
                        <a:pt x="42" y="36"/>
                      </a:moveTo>
                      <a:cubicBezTo>
                        <a:pt x="21" y="22"/>
                        <a:pt x="0" y="12"/>
                        <a:pt x="36" y="0"/>
                      </a:cubicBezTo>
                      <a:cubicBezTo>
                        <a:pt x="38" y="12"/>
                        <a:pt x="42" y="36"/>
                        <a:pt x="42" y="36"/>
                      </a:cubicBez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>
                  <a:prstShdw prst="shdw17">
                    <a:srgbClr val="393939"/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49" name="Freeform 28"/>
                <p:cNvSpPr>
                  <a:spLocks/>
                </p:cNvSpPr>
                <p:nvPr/>
              </p:nvSpPr>
              <p:spPr bwMode="auto">
                <a:xfrm>
                  <a:off x="3111" y="1680"/>
                  <a:ext cx="38" cy="78"/>
                </a:xfrm>
                <a:custGeom>
                  <a:avLst/>
                  <a:gdLst>
                    <a:gd name="T0" fmla="*/ 21 w 38"/>
                    <a:gd name="T1" fmla="*/ 0 h 78"/>
                    <a:gd name="T2" fmla="*/ 3 w 38"/>
                    <a:gd name="T3" fmla="*/ 6 h 78"/>
                    <a:gd name="T4" fmla="*/ 21 w 38"/>
                    <a:gd name="T5" fmla="*/ 78 h 78"/>
                    <a:gd name="T6" fmla="*/ 21 w 38"/>
                    <a:gd name="T7" fmla="*/ 0 h 7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8" h="78">
                      <a:moveTo>
                        <a:pt x="21" y="0"/>
                      </a:moveTo>
                      <a:cubicBezTo>
                        <a:pt x="15" y="2"/>
                        <a:pt x="5" y="0"/>
                        <a:pt x="3" y="6"/>
                      </a:cubicBezTo>
                      <a:cubicBezTo>
                        <a:pt x="0" y="13"/>
                        <a:pt x="18" y="64"/>
                        <a:pt x="21" y="78"/>
                      </a:cubicBezTo>
                      <a:cubicBezTo>
                        <a:pt x="38" y="52"/>
                        <a:pt x="35" y="28"/>
                        <a:pt x="21" y="0"/>
                      </a:cubicBez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>
                  <a:prstShdw prst="shdw17">
                    <a:srgbClr val="393939"/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50" name="Freeform 29"/>
                <p:cNvSpPr>
                  <a:spLocks/>
                </p:cNvSpPr>
                <p:nvPr/>
              </p:nvSpPr>
              <p:spPr bwMode="auto">
                <a:xfrm>
                  <a:off x="3094" y="1794"/>
                  <a:ext cx="50" cy="66"/>
                </a:xfrm>
                <a:custGeom>
                  <a:avLst/>
                  <a:gdLst>
                    <a:gd name="T0" fmla="*/ 32 w 50"/>
                    <a:gd name="T1" fmla="*/ 0 h 66"/>
                    <a:gd name="T2" fmla="*/ 20 w 50"/>
                    <a:gd name="T3" fmla="*/ 18 h 66"/>
                    <a:gd name="T4" fmla="*/ 2 w 50"/>
                    <a:gd name="T5" fmla="*/ 30 h 66"/>
                    <a:gd name="T6" fmla="*/ 14 w 50"/>
                    <a:gd name="T7" fmla="*/ 66 h 66"/>
                    <a:gd name="T8" fmla="*/ 38 w 50"/>
                    <a:gd name="T9" fmla="*/ 60 h 66"/>
                    <a:gd name="T10" fmla="*/ 50 w 50"/>
                    <a:gd name="T11" fmla="*/ 24 h 66"/>
                    <a:gd name="T12" fmla="*/ 32 w 50"/>
                    <a:gd name="T13" fmla="*/ 0 h 6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0" h="66">
                      <a:moveTo>
                        <a:pt x="32" y="0"/>
                      </a:moveTo>
                      <a:cubicBezTo>
                        <a:pt x="28" y="6"/>
                        <a:pt x="25" y="13"/>
                        <a:pt x="20" y="18"/>
                      </a:cubicBezTo>
                      <a:cubicBezTo>
                        <a:pt x="15" y="23"/>
                        <a:pt x="3" y="23"/>
                        <a:pt x="2" y="30"/>
                      </a:cubicBezTo>
                      <a:cubicBezTo>
                        <a:pt x="0" y="43"/>
                        <a:pt x="14" y="66"/>
                        <a:pt x="14" y="66"/>
                      </a:cubicBezTo>
                      <a:cubicBezTo>
                        <a:pt x="22" y="64"/>
                        <a:pt x="33" y="66"/>
                        <a:pt x="38" y="60"/>
                      </a:cubicBezTo>
                      <a:cubicBezTo>
                        <a:pt x="46" y="50"/>
                        <a:pt x="50" y="24"/>
                        <a:pt x="50" y="24"/>
                      </a:cubicBezTo>
                      <a:cubicBezTo>
                        <a:pt x="36" y="4"/>
                        <a:pt x="43" y="11"/>
                        <a:pt x="32" y="0"/>
                      </a:cubicBez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>
                  <a:prstShdw prst="shdw17">
                    <a:srgbClr val="393939"/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51" name="Freeform 30"/>
                <p:cNvSpPr>
                  <a:spLocks/>
                </p:cNvSpPr>
                <p:nvPr/>
              </p:nvSpPr>
              <p:spPr bwMode="auto">
                <a:xfrm>
                  <a:off x="3222" y="2220"/>
                  <a:ext cx="43" cy="72"/>
                </a:xfrm>
                <a:custGeom>
                  <a:avLst/>
                  <a:gdLst>
                    <a:gd name="T0" fmla="*/ 30 w 43"/>
                    <a:gd name="T1" fmla="*/ 0 h 72"/>
                    <a:gd name="T2" fmla="*/ 12 w 43"/>
                    <a:gd name="T3" fmla="*/ 42 h 72"/>
                    <a:gd name="T4" fmla="*/ 6 w 43"/>
                    <a:gd name="T5" fmla="*/ 66 h 72"/>
                    <a:gd name="T6" fmla="*/ 30 w 43"/>
                    <a:gd name="T7" fmla="*/ 60 h 72"/>
                    <a:gd name="T8" fmla="*/ 36 w 43"/>
                    <a:gd name="T9" fmla="*/ 30 h 72"/>
                    <a:gd name="T10" fmla="*/ 42 w 43"/>
                    <a:gd name="T11" fmla="*/ 12 h 72"/>
                    <a:gd name="T12" fmla="*/ 30 w 43"/>
                    <a:gd name="T13" fmla="*/ 0 h 7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3" h="72">
                      <a:moveTo>
                        <a:pt x="30" y="0"/>
                      </a:moveTo>
                      <a:cubicBezTo>
                        <a:pt x="4" y="9"/>
                        <a:pt x="4" y="17"/>
                        <a:pt x="12" y="42"/>
                      </a:cubicBezTo>
                      <a:cubicBezTo>
                        <a:pt x="10" y="50"/>
                        <a:pt x="0" y="60"/>
                        <a:pt x="6" y="66"/>
                      </a:cubicBezTo>
                      <a:cubicBezTo>
                        <a:pt x="12" y="72"/>
                        <a:pt x="25" y="66"/>
                        <a:pt x="30" y="60"/>
                      </a:cubicBezTo>
                      <a:cubicBezTo>
                        <a:pt x="37" y="52"/>
                        <a:pt x="34" y="40"/>
                        <a:pt x="36" y="30"/>
                      </a:cubicBezTo>
                      <a:cubicBezTo>
                        <a:pt x="38" y="24"/>
                        <a:pt x="43" y="18"/>
                        <a:pt x="42" y="12"/>
                      </a:cubicBezTo>
                      <a:cubicBezTo>
                        <a:pt x="41" y="6"/>
                        <a:pt x="34" y="4"/>
                        <a:pt x="30" y="0"/>
                      </a:cubicBez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>
                  <a:prstShdw prst="shdw17">
                    <a:srgbClr val="393939"/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52" name="Freeform 31"/>
                <p:cNvSpPr>
                  <a:spLocks/>
                </p:cNvSpPr>
                <p:nvPr/>
              </p:nvSpPr>
              <p:spPr bwMode="auto">
                <a:xfrm>
                  <a:off x="2958" y="2775"/>
                  <a:ext cx="39" cy="55"/>
                </a:xfrm>
                <a:custGeom>
                  <a:avLst/>
                  <a:gdLst>
                    <a:gd name="T0" fmla="*/ 18 w 39"/>
                    <a:gd name="T1" fmla="*/ 15 h 55"/>
                    <a:gd name="T2" fmla="*/ 0 w 39"/>
                    <a:gd name="T3" fmla="*/ 45 h 55"/>
                    <a:gd name="T4" fmla="*/ 18 w 39"/>
                    <a:gd name="T5" fmla="*/ 15 h 5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5">
                      <a:moveTo>
                        <a:pt x="18" y="15"/>
                      </a:moveTo>
                      <a:cubicBezTo>
                        <a:pt x="37" y="44"/>
                        <a:pt x="39" y="55"/>
                        <a:pt x="0" y="45"/>
                      </a:cubicBezTo>
                      <a:cubicBezTo>
                        <a:pt x="13" y="6"/>
                        <a:pt x="3" y="0"/>
                        <a:pt x="18" y="15"/>
                      </a:cubicBez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>
                  <a:prstShdw prst="shdw17">
                    <a:srgbClr val="393939"/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53" name="Freeform 32"/>
                <p:cNvSpPr>
                  <a:spLocks/>
                </p:cNvSpPr>
                <p:nvPr/>
              </p:nvSpPr>
              <p:spPr bwMode="auto">
                <a:xfrm>
                  <a:off x="3042" y="2709"/>
                  <a:ext cx="30" cy="21"/>
                </a:xfrm>
                <a:custGeom>
                  <a:avLst/>
                  <a:gdLst>
                    <a:gd name="T0" fmla="*/ 30 w 30"/>
                    <a:gd name="T1" fmla="*/ 9 h 21"/>
                    <a:gd name="T2" fmla="*/ 12 w 30"/>
                    <a:gd name="T3" fmla="*/ 3 h 21"/>
                    <a:gd name="T4" fmla="*/ 6 w 30"/>
                    <a:gd name="T5" fmla="*/ 21 h 21"/>
                    <a:gd name="T6" fmla="*/ 18 w 30"/>
                    <a:gd name="T7" fmla="*/ 3 h 21"/>
                    <a:gd name="T8" fmla="*/ 30 w 30"/>
                    <a:gd name="T9" fmla="*/ 9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" h="21">
                      <a:moveTo>
                        <a:pt x="30" y="9"/>
                      </a:moveTo>
                      <a:cubicBezTo>
                        <a:pt x="24" y="7"/>
                        <a:pt x="18" y="0"/>
                        <a:pt x="12" y="3"/>
                      </a:cubicBezTo>
                      <a:cubicBezTo>
                        <a:pt x="6" y="6"/>
                        <a:pt x="0" y="21"/>
                        <a:pt x="6" y="21"/>
                      </a:cubicBezTo>
                      <a:cubicBezTo>
                        <a:pt x="13" y="21"/>
                        <a:pt x="12" y="6"/>
                        <a:pt x="18" y="3"/>
                      </a:cubicBezTo>
                      <a:cubicBezTo>
                        <a:pt x="22" y="1"/>
                        <a:pt x="26" y="7"/>
                        <a:pt x="30" y="9"/>
                      </a:cubicBez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>
                  <a:prstShdw prst="shdw17">
                    <a:srgbClr val="393939"/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54" name="Freeform 33"/>
                <p:cNvSpPr>
                  <a:spLocks/>
                </p:cNvSpPr>
                <p:nvPr/>
              </p:nvSpPr>
              <p:spPr bwMode="auto">
                <a:xfrm>
                  <a:off x="3045" y="1415"/>
                  <a:ext cx="22" cy="43"/>
                </a:xfrm>
                <a:custGeom>
                  <a:avLst/>
                  <a:gdLst>
                    <a:gd name="T0" fmla="*/ 21 w 22"/>
                    <a:gd name="T1" fmla="*/ 19 h 43"/>
                    <a:gd name="T2" fmla="*/ 3 w 22"/>
                    <a:gd name="T3" fmla="*/ 7 h 43"/>
                    <a:gd name="T4" fmla="*/ 15 w 22"/>
                    <a:gd name="T5" fmla="*/ 43 h 43"/>
                    <a:gd name="T6" fmla="*/ 21 w 22"/>
                    <a:gd name="T7" fmla="*/ 19 h 4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2" h="43">
                      <a:moveTo>
                        <a:pt x="21" y="19"/>
                      </a:moveTo>
                      <a:cubicBezTo>
                        <a:pt x="15" y="15"/>
                        <a:pt x="5" y="0"/>
                        <a:pt x="3" y="7"/>
                      </a:cubicBezTo>
                      <a:cubicBezTo>
                        <a:pt x="0" y="19"/>
                        <a:pt x="15" y="43"/>
                        <a:pt x="15" y="43"/>
                      </a:cubicBezTo>
                      <a:cubicBezTo>
                        <a:pt x="22" y="23"/>
                        <a:pt x="21" y="31"/>
                        <a:pt x="21" y="19"/>
                      </a:cubicBez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>
                  <a:prstShdw prst="shdw17">
                    <a:srgbClr val="393939"/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206" name="Group 34"/>
              <p:cNvGrpSpPr>
                <a:grpSpLocks/>
              </p:cNvGrpSpPr>
              <p:nvPr/>
            </p:nvGrpSpPr>
            <p:grpSpPr bwMode="auto">
              <a:xfrm>
                <a:off x="2835" y="1638"/>
                <a:ext cx="613" cy="1043"/>
                <a:chOff x="2857" y="1752"/>
                <a:chExt cx="727" cy="1293"/>
              </a:xfrm>
            </p:grpSpPr>
            <p:sp>
              <p:nvSpPr>
                <p:cNvPr id="242" name="Freeform 35"/>
                <p:cNvSpPr>
                  <a:spLocks/>
                </p:cNvSpPr>
                <p:nvPr/>
              </p:nvSpPr>
              <p:spPr bwMode="auto">
                <a:xfrm>
                  <a:off x="2857" y="1752"/>
                  <a:ext cx="363" cy="1293"/>
                </a:xfrm>
                <a:custGeom>
                  <a:avLst/>
                  <a:gdLst>
                    <a:gd name="T0" fmla="*/ 0 w 363"/>
                    <a:gd name="T1" fmla="*/ 0 h 1111"/>
                    <a:gd name="T2" fmla="*/ 181 w 363"/>
                    <a:gd name="T3" fmla="*/ 343 h 1111"/>
                    <a:gd name="T4" fmla="*/ 113 w 363"/>
                    <a:gd name="T5" fmla="*/ 924 h 1111"/>
                    <a:gd name="T6" fmla="*/ 317 w 363"/>
                    <a:gd name="T7" fmla="*/ 1293 h 1111"/>
                    <a:gd name="T8" fmla="*/ 363 w 363"/>
                    <a:gd name="T9" fmla="*/ 1293 h 1111"/>
                    <a:gd name="T10" fmla="*/ 142 w 363"/>
                    <a:gd name="T11" fmla="*/ 939 h 1111"/>
                    <a:gd name="T12" fmla="*/ 209 w 363"/>
                    <a:gd name="T13" fmla="*/ 331 h 1111"/>
                    <a:gd name="T14" fmla="*/ 45 w 363"/>
                    <a:gd name="T15" fmla="*/ 0 h 1111"/>
                    <a:gd name="T16" fmla="*/ 0 w 363"/>
                    <a:gd name="T17" fmla="*/ 0 h 11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63" h="1111">
                      <a:moveTo>
                        <a:pt x="0" y="0"/>
                      </a:moveTo>
                      <a:cubicBezTo>
                        <a:pt x="23" y="49"/>
                        <a:pt x="162" y="163"/>
                        <a:pt x="181" y="295"/>
                      </a:cubicBezTo>
                      <a:cubicBezTo>
                        <a:pt x="200" y="427"/>
                        <a:pt x="90" y="658"/>
                        <a:pt x="113" y="794"/>
                      </a:cubicBezTo>
                      <a:cubicBezTo>
                        <a:pt x="136" y="930"/>
                        <a:pt x="275" y="1058"/>
                        <a:pt x="317" y="1111"/>
                      </a:cubicBezTo>
                      <a:lnTo>
                        <a:pt x="363" y="1111"/>
                      </a:lnTo>
                      <a:cubicBezTo>
                        <a:pt x="334" y="1060"/>
                        <a:pt x="168" y="945"/>
                        <a:pt x="142" y="807"/>
                      </a:cubicBezTo>
                      <a:cubicBezTo>
                        <a:pt x="116" y="669"/>
                        <a:pt x="225" y="419"/>
                        <a:pt x="209" y="284"/>
                      </a:cubicBezTo>
                      <a:cubicBezTo>
                        <a:pt x="193" y="149"/>
                        <a:pt x="80" y="47"/>
                        <a:pt x="4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43" name="Freeform 36"/>
                <p:cNvSpPr>
                  <a:spLocks/>
                </p:cNvSpPr>
                <p:nvPr/>
              </p:nvSpPr>
              <p:spPr bwMode="auto">
                <a:xfrm>
                  <a:off x="2948" y="1752"/>
                  <a:ext cx="363" cy="1293"/>
                </a:xfrm>
                <a:custGeom>
                  <a:avLst/>
                  <a:gdLst>
                    <a:gd name="T0" fmla="*/ 0 w 363"/>
                    <a:gd name="T1" fmla="*/ 0 h 1111"/>
                    <a:gd name="T2" fmla="*/ 181 w 363"/>
                    <a:gd name="T3" fmla="*/ 343 h 1111"/>
                    <a:gd name="T4" fmla="*/ 113 w 363"/>
                    <a:gd name="T5" fmla="*/ 924 h 1111"/>
                    <a:gd name="T6" fmla="*/ 317 w 363"/>
                    <a:gd name="T7" fmla="*/ 1293 h 1111"/>
                    <a:gd name="T8" fmla="*/ 363 w 363"/>
                    <a:gd name="T9" fmla="*/ 1293 h 1111"/>
                    <a:gd name="T10" fmla="*/ 142 w 363"/>
                    <a:gd name="T11" fmla="*/ 939 h 1111"/>
                    <a:gd name="T12" fmla="*/ 209 w 363"/>
                    <a:gd name="T13" fmla="*/ 331 h 1111"/>
                    <a:gd name="T14" fmla="*/ 45 w 363"/>
                    <a:gd name="T15" fmla="*/ 0 h 1111"/>
                    <a:gd name="T16" fmla="*/ 0 w 363"/>
                    <a:gd name="T17" fmla="*/ 0 h 11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63" h="1111">
                      <a:moveTo>
                        <a:pt x="0" y="0"/>
                      </a:moveTo>
                      <a:cubicBezTo>
                        <a:pt x="23" y="49"/>
                        <a:pt x="162" y="163"/>
                        <a:pt x="181" y="295"/>
                      </a:cubicBezTo>
                      <a:cubicBezTo>
                        <a:pt x="200" y="427"/>
                        <a:pt x="90" y="658"/>
                        <a:pt x="113" y="794"/>
                      </a:cubicBezTo>
                      <a:cubicBezTo>
                        <a:pt x="136" y="930"/>
                        <a:pt x="275" y="1058"/>
                        <a:pt x="317" y="1111"/>
                      </a:cubicBezTo>
                      <a:lnTo>
                        <a:pt x="363" y="1111"/>
                      </a:lnTo>
                      <a:cubicBezTo>
                        <a:pt x="334" y="1060"/>
                        <a:pt x="168" y="945"/>
                        <a:pt x="142" y="807"/>
                      </a:cubicBezTo>
                      <a:cubicBezTo>
                        <a:pt x="116" y="669"/>
                        <a:pt x="225" y="419"/>
                        <a:pt x="209" y="284"/>
                      </a:cubicBezTo>
                      <a:cubicBezTo>
                        <a:pt x="193" y="149"/>
                        <a:pt x="80" y="47"/>
                        <a:pt x="4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44" name="Freeform 37"/>
                <p:cNvSpPr>
                  <a:spLocks/>
                </p:cNvSpPr>
                <p:nvPr/>
              </p:nvSpPr>
              <p:spPr bwMode="auto">
                <a:xfrm>
                  <a:off x="3039" y="1752"/>
                  <a:ext cx="363" cy="1293"/>
                </a:xfrm>
                <a:custGeom>
                  <a:avLst/>
                  <a:gdLst>
                    <a:gd name="T0" fmla="*/ 0 w 363"/>
                    <a:gd name="T1" fmla="*/ 0 h 1111"/>
                    <a:gd name="T2" fmla="*/ 181 w 363"/>
                    <a:gd name="T3" fmla="*/ 343 h 1111"/>
                    <a:gd name="T4" fmla="*/ 113 w 363"/>
                    <a:gd name="T5" fmla="*/ 924 h 1111"/>
                    <a:gd name="T6" fmla="*/ 317 w 363"/>
                    <a:gd name="T7" fmla="*/ 1293 h 1111"/>
                    <a:gd name="T8" fmla="*/ 363 w 363"/>
                    <a:gd name="T9" fmla="*/ 1293 h 1111"/>
                    <a:gd name="T10" fmla="*/ 142 w 363"/>
                    <a:gd name="T11" fmla="*/ 939 h 1111"/>
                    <a:gd name="T12" fmla="*/ 209 w 363"/>
                    <a:gd name="T13" fmla="*/ 331 h 1111"/>
                    <a:gd name="T14" fmla="*/ 45 w 363"/>
                    <a:gd name="T15" fmla="*/ 0 h 1111"/>
                    <a:gd name="T16" fmla="*/ 0 w 363"/>
                    <a:gd name="T17" fmla="*/ 0 h 11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63" h="1111">
                      <a:moveTo>
                        <a:pt x="0" y="0"/>
                      </a:moveTo>
                      <a:cubicBezTo>
                        <a:pt x="23" y="49"/>
                        <a:pt x="162" y="163"/>
                        <a:pt x="181" y="295"/>
                      </a:cubicBezTo>
                      <a:cubicBezTo>
                        <a:pt x="200" y="427"/>
                        <a:pt x="90" y="658"/>
                        <a:pt x="113" y="794"/>
                      </a:cubicBezTo>
                      <a:cubicBezTo>
                        <a:pt x="136" y="930"/>
                        <a:pt x="275" y="1058"/>
                        <a:pt x="317" y="1111"/>
                      </a:cubicBezTo>
                      <a:lnTo>
                        <a:pt x="363" y="1111"/>
                      </a:lnTo>
                      <a:cubicBezTo>
                        <a:pt x="334" y="1060"/>
                        <a:pt x="168" y="945"/>
                        <a:pt x="142" y="807"/>
                      </a:cubicBezTo>
                      <a:cubicBezTo>
                        <a:pt x="116" y="669"/>
                        <a:pt x="225" y="419"/>
                        <a:pt x="209" y="284"/>
                      </a:cubicBezTo>
                      <a:cubicBezTo>
                        <a:pt x="193" y="149"/>
                        <a:pt x="80" y="47"/>
                        <a:pt x="4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45" name="Freeform 38"/>
                <p:cNvSpPr>
                  <a:spLocks/>
                </p:cNvSpPr>
                <p:nvPr/>
              </p:nvSpPr>
              <p:spPr bwMode="auto">
                <a:xfrm>
                  <a:off x="3130" y="1752"/>
                  <a:ext cx="363" cy="1293"/>
                </a:xfrm>
                <a:custGeom>
                  <a:avLst/>
                  <a:gdLst>
                    <a:gd name="T0" fmla="*/ 0 w 363"/>
                    <a:gd name="T1" fmla="*/ 0 h 1111"/>
                    <a:gd name="T2" fmla="*/ 181 w 363"/>
                    <a:gd name="T3" fmla="*/ 343 h 1111"/>
                    <a:gd name="T4" fmla="*/ 113 w 363"/>
                    <a:gd name="T5" fmla="*/ 924 h 1111"/>
                    <a:gd name="T6" fmla="*/ 317 w 363"/>
                    <a:gd name="T7" fmla="*/ 1293 h 1111"/>
                    <a:gd name="T8" fmla="*/ 363 w 363"/>
                    <a:gd name="T9" fmla="*/ 1293 h 1111"/>
                    <a:gd name="T10" fmla="*/ 142 w 363"/>
                    <a:gd name="T11" fmla="*/ 939 h 1111"/>
                    <a:gd name="T12" fmla="*/ 209 w 363"/>
                    <a:gd name="T13" fmla="*/ 331 h 1111"/>
                    <a:gd name="T14" fmla="*/ 45 w 363"/>
                    <a:gd name="T15" fmla="*/ 0 h 1111"/>
                    <a:gd name="T16" fmla="*/ 0 w 363"/>
                    <a:gd name="T17" fmla="*/ 0 h 11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63" h="1111">
                      <a:moveTo>
                        <a:pt x="0" y="0"/>
                      </a:moveTo>
                      <a:cubicBezTo>
                        <a:pt x="23" y="49"/>
                        <a:pt x="162" y="163"/>
                        <a:pt x="181" y="295"/>
                      </a:cubicBezTo>
                      <a:cubicBezTo>
                        <a:pt x="200" y="427"/>
                        <a:pt x="90" y="658"/>
                        <a:pt x="113" y="794"/>
                      </a:cubicBezTo>
                      <a:cubicBezTo>
                        <a:pt x="136" y="930"/>
                        <a:pt x="275" y="1058"/>
                        <a:pt x="317" y="1111"/>
                      </a:cubicBezTo>
                      <a:lnTo>
                        <a:pt x="363" y="1111"/>
                      </a:lnTo>
                      <a:cubicBezTo>
                        <a:pt x="334" y="1060"/>
                        <a:pt x="168" y="945"/>
                        <a:pt x="142" y="807"/>
                      </a:cubicBezTo>
                      <a:cubicBezTo>
                        <a:pt x="116" y="669"/>
                        <a:pt x="225" y="419"/>
                        <a:pt x="209" y="284"/>
                      </a:cubicBezTo>
                      <a:cubicBezTo>
                        <a:pt x="193" y="149"/>
                        <a:pt x="80" y="47"/>
                        <a:pt x="4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46" name="Freeform 39"/>
                <p:cNvSpPr>
                  <a:spLocks/>
                </p:cNvSpPr>
                <p:nvPr/>
              </p:nvSpPr>
              <p:spPr bwMode="auto">
                <a:xfrm>
                  <a:off x="3221" y="1752"/>
                  <a:ext cx="363" cy="1293"/>
                </a:xfrm>
                <a:custGeom>
                  <a:avLst/>
                  <a:gdLst>
                    <a:gd name="T0" fmla="*/ 0 w 363"/>
                    <a:gd name="T1" fmla="*/ 0 h 1111"/>
                    <a:gd name="T2" fmla="*/ 181 w 363"/>
                    <a:gd name="T3" fmla="*/ 343 h 1111"/>
                    <a:gd name="T4" fmla="*/ 113 w 363"/>
                    <a:gd name="T5" fmla="*/ 924 h 1111"/>
                    <a:gd name="T6" fmla="*/ 317 w 363"/>
                    <a:gd name="T7" fmla="*/ 1293 h 1111"/>
                    <a:gd name="T8" fmla="*/ 363 w 363"/>
                    <a:gd name="T9" fmla="*/ 1293 h 1111"/>
                    <a:gd name="T10" fmla="*/ 142 w 363"/>
                    <a:gd name="T11" fmla="*/ 939 h 1111"/>
                    <a:gd name="T12" fmla="*/ 209 w 363"/>
                    <a:gd name="T13" fmla="*/ 331 h 1111"/>
                    <a:gd name="T14" fmla="*/ 45 w 363"/>
                    <a:gd name="T15" fmla="*/ 0 h 1111"/>
                    <a:gd name="T16" fmla="*/ 0 w 363"/>
                    <a:gd name="T17" fmla="*/ 0 h 11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63" h="1111">
                      <a:moveTo>
                        <a:pt x="0" y="0"/>
                      </a:moveTo>
                      <a:cubicBezTo>
                        <a:pt x="23" y="49"/>
                        <a:pt x="162" y="163"/>
                        <a:pt x="181" y="295"/>
                      </a:cubicBezTo>
                      <a:cubicBezTo>
                        <a:pt x="200" y="427"/>
                        <a:pt x="90" y="658"/>
                        <a:pt x="113" y="794"/>
                      </a:cubicBezTo>
                      <a:cubicBezTo>
                        <a:pt x="136" y="930"/>
                        <a:pt x="275" y="1058"/>
                        <a:pt x="317" y="1111"/>
                      </a:cubicBezTo>
                      <a:lnTo>
                        <a:pt x="363" y="1111"/>
                      </a:lnTo>
                      <a:cubicBezTo>
                        <a:pt x="334" y="1060"/>
                        <a:pt x="168" y="945"/>
                        <a:pt x="142" y="807"/>
                      </a:cubicBezTo>
                      <a:cubicBezTo>
                        <a:pt x="116" y="669"/>
                        <a:pt x="225" y="419"/>
                        <a:pt x="209" y="284"/>
                      </a:cubicBezTo>
                      <a:cubicBezTo>
                        <a:pt x="193" y="149"/>
                        <a:pt x="80" y="47"/>
                        <a:pt x="4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207" name="Freeform 40"/>
              <p:cNvSpPr>
                <a:spLocks/>
              </p:cNvSpPr>
              <p:nvPr/>
            </p:nvSpPr>
            <p:spPr bwMode="auto">
              <a:xfrm>
                <a:off x="1610" y="1636"/>
                <a:ext cx="542" cy="1046"/>
              </a:xfrm>
              <a:custGeom>
                <a:avLst/>
                <a:gdLst>
                  <a:gd name="T0" fmla="*/ 542 w 542"/>
                  <a:gd name="T1" fmla="*/ 1 h 1046"/>
                  <a:gd name="T2" fmla="*/ 0 w 542"/>
                  <a:gd name="T3" fmla="*/ 0 h 1046"/>
                  <a:gd name="T4" fmla="*/ 226 w 542"/>
                  <a:gd name="T5" fmla="*/ 1046 h 1046"/>
                  <a:gd name="T6" fmla="*/ 541 w 542"/>
                  <a:gd name="T7" fmla="*/ 1045 h 1046"/>
                  <a:gd name="T8" fmla="*/ 542 w 542"/>
                  <a:gd name="T9" fmla="*/ 1 h 10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2" h="1046">
                    <a:moveTo>
                      <a:pt x="542" y="1"/>
                    </a:moveTo>
                    <a:lnTo>
                      <a:pt x="0" y="0"/>
                    </a:lnTo>
                    <a:lnTo>
                      <a:pt x="226" y="1046"/>
                    </a:lnTo>
                    <a:lnTo>
                      <a:pt x="541" y="1045"/>
                    </a:lnTo>
                    <a:lnTo>
                      <a:pt x="542" y="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25252"/>
                  </a:gs>
                  <a:gs pos="100000">
                    <a:srgbClr val="B2B2B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8" name="AutoShape 41"/>
              <p:cNvSpPr>
                <a:spLocks noChangeArrowheads="1"/>
              </p:cNvSpPr>
              <p:nvPr/>
            </p:nvSpPr>
            <p:spPr bwMode="auto">
              <a:xfrm>
                <a:off x="1800" y="1220"/>
                <a:ext cx="1475" cy="671"/>
              </a:xfrm>
              <a:custGeom>
                <a:avLst/>
                <a:gdLst>
                  <a:gd name="T0" fmla="*/ 738 w 21600"/>
                  <a:gd name="T1" fmla="*/ 0 h 21600"/>
                  <a:gd name="T2" fmla="*/ 139 w 21600"/>
                  <a:gd name="T3" fmla="*/ 197 h 21600"/>
                  <a:gd name="T4" fmla="*/ 738 w 21600"/>
                  <a:gd name="T5" fmla="*/ 60 h 21600"/>
                  <a:gd name="T6" fmla="*/ 1336 w 21600"/>
                  <a:gd name="T7" fmla="*/ 197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4 w 21600"/>
                  <a:gd name="T13" fmla="*/ 0 h 21600"/>
                  <a:gd name="T14" fmla="*/ 21336 w 21600"/>
                  <a:gd name="T15" fmla="*/ 885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900" y="6792"/>
                    </a:moveTo>
                    <a:cubicBezTo>
                      <a:pt x="4410" y="3816"/>
                      <a:pt x="7463" y="1941"/>
                      <a:pt x="10800" y="1942"/>
                    </a:cubicBezTo>
                    <a:cubicBezTo>
                      <a:pt x="14136" y="1942"/>
                      <a:pt x="17189" y="3816"/>
                      <a:pt x="18699" y="6792"/>
                    </a:cubicBezTo>
                    <a:lnTo>
                      <a:pt x="20431" y="5913"/>
                    </a:lnTo>
                    <a:cubicBezTo>
                      <a:pt x="18590" y="2285"/>
                      <a:pt x="14867" y="-1"/>
                      <a:pt x="10799" y="0"/>
                    </a:cubicBezTo>
                    <a:cubicBezTo>
                      <a:pt x="6732" y="0"/>
                      <a:pt x="3009" y="2285"/>
                      <a:pt x="1168" y="5913"/>
                    </a:cubicBezTo>
                    <a:lnTo>
                      <a:pt x="2900" y="679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50000">
                    <a:srgbClr val="A7A7A7"/>
                  </a:gs>
                  <a:gs pos="100000">
                    <a:srgbClr val="4D4D4D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grpSp>
            <p:nvGrpSpPr>
              <p:cNvPr id="209" name="Group 42"/>
              <p:cNvGrpSpPr>
                <a:grpSpLocks/>
              </p:cNvGrpSpPr>
              <p:nvPr/>
            </p:nvGrpSpPr>
            <p:grpSpPr bwMode="auto">
              <a:xfrm>
                <a:off x="2312" y="1870"/>
                <a:ext cx="131" cy="328"/>
                <a:chOff x="2735" y="2449"/>
                <a:chExt cx="131" cy="328"/>
              </a:xfrm>
            </p:grpSpPr>
            <p:sp>
              <p:nvSpPr>
                <p:cNvPr id="233" name="Line 43"/>
                <p:cNvSpPr>
                  <a:spLocks noChangeShapeType="1"/>
                </p:cNvSpPr>
                <p:nvPr/>
              </p:nvSpPr>
              <p:spPr bwMode="auto">
                <a:xfrm>
                  <a:off x="2735" y="2449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34" name="Line 44"/>
                <p:cNvSpPr>
                  <a:spLocks noChangeShapeType="1"/>
                </p:cNvSpPr>
                <p:nvPr/>
              </p:nvSpPr>
              <p:spPr bwMode="auto">
                <a:xfrm>
                  <a:off x="2735" y="2490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35" name="Line 45"/>
                <p:cNvSpPr>
                  <a:spLocks noChangeShapeType="1"/>
                </p:cNvSpPr>
                <p:nvPr/>
              </p:nvSpPr>
              <p:spPr bwMode="auto">
                <a:xfrm>
                  <a:off x="2735" y="2531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36" name="Line 46"/>
                <p:cNvSpPr>
                  <a:spLocks noChangeShapeType="1"/>
                </p:cNvSpPr>
                <p:nvPr/>
              </p:nvSpPr>
              <p:spPr bwMode="auto">
                <a:xfrm>
                  <a:off x="2735" y="2572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37" name="Line 47"/>
                <p:cNvSpPr>
                  <a:spLocks noChangeShapeType="1"/>
                </p:cNvSpPr>
                <p:nvPr/>
              </p:nvSpPr>
              <p:spPr bwMode="auto">
                <a:xfrm>
                  <a:off x="2735" y="2613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38" name="Line 48"/>
                <p:cNvSpPr>
                  <a:spLocks noChangeShapeType="1"/>
                </p:cNvSpPr>
                <p:nvPr/>
              </p:nvSpPr>
              <p:spPr bwMode="auto">
                <a:xfrm>
                  <a:off x="2735" y="2654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39" name="Line 49"/>
                <p:cNvSpPr>
                  <a:spLocks noChangeShapeType="1"/>
                </p:cNvSpPr>
                <p:nvPr/>
              </p:nvSpPr>
              <p:spPr bwMode="auto">
                <a:xfrm>
                  <a:off x="2735" y="2695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40" name="Line 50"/>
                <p:cNvSpPr>
                  <a:spLocks noChangeShapeType="1"/>
                </p:cNvSpPr>
                <p:nvPr/>
              </p:nvSpPr>
              <p:spPr bwMode="auto">
                <a:xfrm>
                  <a:off x="2735" y="2736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41" name="Line 51"/>
                <p:cNvSpPr>
                  <a:spLocks noChangeShapeType="1"/>
                </p:cNvSpPr>
                <p:nvPr/>
              </p:nvSpPr>
              <p:spPr bwMode="auto">
                <a:xfrm>
                  <a:off x="2735" y="2777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210" name="Group 52"/>
              <p:cNvGrpSpPr>
                <a:grpSpLocks/>
              </p:cNvGrpSpPr>
              <p:nvPr/>
            </p:nvGrpSpPr>
            <p:grpSpPr bwMode="auto">
              <a:xfrm>
                <a:off x="2601" y="2311"/>
                <a:ext cx="131" cy="328"/>
                <a:chOff x="2735" y="2449"/>
                <a:chExt cx="131" cy="328"/>
              </a:xfrm>
            </p:grpSpPr>
            <p:sp>
              <p:nvSpPr>
                <p:cNvPr id="224" name="Line 53"/>
                <p:cNvSpPr>
                  <a:spLocks noChangeShapeType="1"/>
                </p:cNvSpPr>
                <p:nvPr/>
              </p:nvSpPr>
              <p:spPr bwMode="auto">
                <a:xfrm>
                  <a:off x="2735" y="2449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25" name="Line 54"/>
                <p:cNvSpPr>
                  <a:spLocks noChangeShapeType="1"/>
                </p:cNvSpPr>
                <p:nvPr/>
              </p:nvSpPr>
              <p:spPr bwMode="auto">
                <a:xfrm>
                  <a:off x="2735" y="2490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26" name="Line 55"/>
                <p:cNvSpPr>
                  <a:spLocks noChangeShapeType="1"/>
                </p:cNvSpPr>
                <p:nvPr/>
              </p:nvSpPr>
              <p:spPr bwMode="auto">
                <a:xfrm>
                  <a:off x="2735" y="2531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27" name="Line 56"/>
                <p:cNvSpPr>
                  <a:spLocks noChangeShapeType="1"/>
                </p:cNvSpPr>
                <p:nvPr/>
              </p:nvSpPr>
              <p:spPr bwMode="auto">
                <a:xfrm>
                  <a:off x="2735" y="2572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28" name="Line 57"/>
                <p:cNvSpPr>
                  <a:spLocks noChangeShapeType="1"/>
                </p:cNvSpPr>
                <p:nvPr/>
              </p:nvSpPr>
              <p:spPr bwMode="auto">
                <a:xfrm>
                  <a:off x="2735" y="2613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29" name="Line 58"/>
                <p:cNvSpPr>
                  <a:spLocks noChangeShapeType="1"/>
                </p:cNvSpPr>
                <p:nvPr/>
              </p:nvSpPr>
              <p:spPr bwMode="auto">
                <a:xfrm>
                  <a:off x="2735" y="2654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30" name="Line 59"/>
                <p:cNvSpPr>
                  <a:spLocks noChangeShapeType="1"/>
                </p:cNvSpPr>
                <p:nvPr/>
              </p:nvSpPr>
              <p:spPr bwMode="auto">
                <a:xfrm>
                  <a:off x="2735" y="2695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31" name="Line 60"/>
                <p:cNvSpPr>
                  <a:spLocks noChangeShapeType="1"/>
                </p:cNvSpPr>
                <p:nvPr/>
              </p:nvSpPr>
              <p:spPr bwMode="auto">
                <a:xfrm>
                  <a:off x="2735" y="2736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32" name="Line 61"/>
                <p:cNvSpPr>
                  <a:spLocks noChangeShapeType="1"/>
                </p:cNvSpPr>
                <p:nvPr/>
              </p:nvSpPr>
              <p:spPr bwMode="auto">
                <a:xfrm>
                  <a:off x="2735" y="2777"/>
                  <a:ext cx="131" cy="0"/>
                </a:xfrm>
                <a:prstGeom prst="line">
                  <a:avLst/>
                </a:prstGeom>
                <a:noFill/>
                <a:ln w="2857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211" name="WordArt 6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61" y="2824"/>
                <a:ext cx="227" cy="289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sz="3600" kern="10">
                    <a:solidFill>
                      <a:srgbClr val="0475A8"/>
                    </a:solidFill>
                    <a:latin typeface="Arial Black" panose="020B0A04020102020204" pitchFamily="34" charset="0"/>
                  </a:rPr>
                  <a:t>a</a:t>
                </a:r>
              </a:p>
            </p:txBody>
          </p:sp>
          <p:sp>
            <p:nvSpPr>
              <p:cNvPr id="212" name="WordArt 63"/>
              <p:cNvSpPr>
                <a:spLocks noChangeArrowheads="1" noChangeShapeType="1" noTextEdit="1"/>
              </p:cNvSpPr>
              <p:nvPr/>
            </p:nvSpPr>
            <p:spPr bwMode="auto">
              <a:xfrm>
                <a:off x="3016" y="2752"/>
                <a:ext cx="1134" cy="366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45745"/>
                  </a:avLst>
                </a:prstTxWarp>
              </a:bodyPr>
              <a:lstStyle/>
              <a:p>
                <a:pPr algn="ctr"/>
                <a:r>
                  <a:rPr lang="fr-FR" sz="3600" kern="10">
                    <a:solidFill>
                      <a:srgbClr val="0475A8"/>
                    </a:solidFill>
                    <a:latin typeface="Arial Black" panose="020B0A04020102020204" pitchFamily="34" charset="0"/>
                  </a:rPr>
                  <a:t>SIE</a:t>
                </a:r>
              </a:p>
            </p:txBody>
          </p:sp>
          <p:grpSp>
            <p:nvGrpSpPr>
              <p:cNvPr id="213" name="Group 64"/>
              <p:cNvGrpSpPr>
                <a:grpSpLocks/>
              </p:cNvGrpSpPr>
              <p:nvPr/>
            </p:nvGrpSpPr>
            <p:grpSpPr bwMode="auto">
              <a:xfrm>
                <a:off x="1919" y="2450"/>
                <a:ext cx="137" cy="159"/>
                <a:chOff x="1919" y="2473"/>
                <a:chExt cx="137" cy="159"/>
              </a:xfrm>
            </p:grpSpPr>
            <p:sp>
              <p:nvSpPr>
                <p:cNvPr id="222" name="Oval 65"/>
                <p:cNvSpPr>
                  <a:spLocks noChangeArrowheads="1"/>
                </p:cNvSpPr>
                <p:nvPr/>
              </p:nvSpPr>
              <p:spPr bwMode="auto">
                <a:xfrm>
                  <a:off x="1919" y="2473"/>
                  <a:ext cx="137" cy="159"/>
                </a:xfrm>
                <a:prstGeom prst="ellipse">
                  <a:avLst/>
                </a:prstGeom>
                <a:solidFill>
                  <a:srgbClr val="777777"/>
                </a:solidFill>
                <a:ln>
                  <a:noFill/>
                </a:ln>
                <a:effectLst>
                  <a:outerShdw dist="17961" dir="8100000" algn="ctr" rotWithShape="0">
                    <a:srgbClr val="4D4D4D"/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3" name="Oval 66"/>
                <p:cNvSpPr>
                  <a:spLocks noChangeArrowheads="1"/>
                </p:cNvSpPr>
                <p:nvPr/>
              </p:nvSpPr>
              <p:spPr bwMode="auto">
                <a:xfrm>
                  <a:off x="1933" y="2480"/>
                  <a:ext cx="123" cy="135"/>
                </a:xfrm>
                <a:prstGeom prst="ellipse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6993903" algn="ctr" rotWithShape="0">
                          <a:srgbClr val="4D4D4D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</p:grpSp>
          <p:grpSp>
            <p:nvGrpSpPr>
              <p:cNvPr id="214" name="Group 67"/>
              <p:cNvGrpSpPr>
                <a:grpSpLocks/>
              </p:cNvGrpSpPr>
              <p:nvPr/>
            </p:nvGrpSpPr>
            <p:grpSpPr bwMode="auto">
              <a:xfrm>
                <a:off x="4013" y="2455"/>
                <a:ext cx="137" cy="159"/>
                <a:chOff x="4129" y="2450"/>
                <a:chExt cx="137" cy="159"/>
              </a:xfrm>
            </p:grpSpPr>
            <p:sp>
              <p:nvSpPr>
                <p:cNvPr id="220" name="Oval 68"/>
                <p:cNvSpPr>
                  <a:spLocks noChangeArrowheads="1"/>
                </p:cNvSpPr>
                <p:nvPr/>
              </p:nvSpPr>
              <p:spPr bwMode="auto">
                <a:xfrm>
                  <a:off x="4129" y="2450"/>
                  <a:ext cx="137" cy="159"/>
                </a:xfrm>
                <a:prstGeom prst="ellipse">
                  <a:avLst/>
                </a:prstGeom>
                <a:solidFill>
                  <a:srgbClr val="D47E00"/>
                </a:solidFill>
                <a:ln>
                  <a:noFill/>
                </a:ln>
                <a:effectLst>
                  <a:outerShdw dist="17961" dir="8100000" algn="ctr" rotWithShape="0">
                    <a:srgbClr val="4D4D4D"/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1" name="Oval 69"/>
                <p:cNvSpPr>
                  <a:spLocks noChangeArrowheads="1"/>
                </p:cNvSpPr>
                <p:nvPr/>
              </p:nvSpPr>
              <p:spPr bwMode="auto">
                <a:xfrm>
                  <a:off x="4143" y="2457"/>
                  <a:ext cx="123" cy="135"/>
                </a:xfrm>
                <a:prstGeom prst="ellipse">
                  <a:avLst/>
                </a:prstGeom>
                <a:solidFill>
                  <a:srgbClr val="FF99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6993903" algn="ctr" rotWithShape="0">
                          <a:srgbClr val="4D4D4D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</p:grpSp>
          <p:sp>
            <p:nvSpPr>
              <p:cNvPr id="215" name="Freeform 70"/>
              <p:cNvSpPr>
                <a:spLocks/>
              </p:cNvSpPr>
              <p:nvPr/>
            </p:nvSpPr>
            <p:spPr bwMode="auto">
              <a:xfrm>
                <a:off x="2109" y="1774"/>
                <a:ext cx="1194" cy="65"/>
              </a:xfrm>
              <a:custGeom>
                <a:avLst/>
                <a:gdLst>
                  <a:gd name="T0" fmla="*/ 0 w 1194"/>
                  <a:gd name="T1" fmla="*/ 0 h 65"/>
                  <a:gd name="T2" fmla="*/ 1169 w 1194"/>
                  <a:gd name="T3" fmla="*/ 1 h 65"/>
                  <a:gd name="T4" fmla="*/ 1185 w 1194"/>
                  <a:gd name="T5" fmla="*/ 37 h 65"/>
                  <a:gd name="T6" fmla="*/ 1194 w 1194"/>
                  <a:gd name="T7" fmla="*/ 65 h 65"/>
                  <a:gd name="T8" fmla="*/ 6 w 1194"/>
                  <a:gd name="T9" fmla="*/ 65 h 65"/>
                  <a:gd name="T10" fmla="*/ 0 w 1194"/>
                  <a:gd name="T11" fmla="*/ 0 h 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4" h="65">
                    <a:moveTo>
                      <a:pt x="0" y="0"/>
                    </a:moveTo>
                    <a:lnTo>
                      <a:pt x="1169" y="1"/>
                    </a:lnTo>
                    <a:lnTo>
                      <a:pt x="1185" y="37"/>
                    </a:lnTo>
                    <a:lnTo>
                      <a:pt x="1194" y="65"/>
                    </a:lnTo>
                    <a:lnTo>
                      <a:pt x="6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6" name="Freeform 71"/>
              <p:cNvSpPr>
                <a:spLocks/>
              </p:cNvSpPr>
              <p:nvPr/>
            </p:nvSpPr>
            <p:spPr bwMode="auto">
              <a:xfrm>
                <a:off x="2076" y="2223"/>
                <a:ext cx="1197" cy="65"/>
              </a:xfrm>
              <a:custGeom>
                <a:avLst/>
                <a:gdLst>
                  <a:gd name="T0" fmla="*/ 0 w 1197"/>
                  <a:gd name="T1" fmla="*/ 0 h 65"/>
                  <a:gd name="T2" fmla="*/ 1197 w 1197"/>
                  <a:gd name="T3" fmla="*/ 0 h 65"/>
                  <a:gd name="T4" fmla="*/ 1191 w 1197"/>
                  <a:gd name="T5" fmla="*/ 32 h 65"/>
                  <a:gd name="T6" fmla="*/ 1188 w 1197"/>
                  <a:gd name="T7" fmla="*/ 65 h 65"/>
                  <a:gd name="T8" fmla="*/ 6 w 1197"/>
                  <a:gd name="T9" fmla="*/ 65 h 65"/>
                  <a:gd name="T10" fmla="*/ 0 w 1197"/>
                  <a:gd name="T11" fmla="*/ 0 h 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7" h="65">
                    <a:moveTo>
                      <a:pt x="0" y="0"/>
                    </a:moveTo>
                    <a:lnTo>
                      <a:pt x="1197" y="0"/>
                    </a:lnTo>
                    <a:lnTo>
                      <a:pt x="1191" y="32"/>
                    </a:lnTo>
                    <a:lnTo>
                      <a:pt x="1188" y="65"/>
                    </a:lnTo>
                    <a:lnTo>
                      <a:pt x="6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217" name="Group 72"/>
              <p:cNvGrpSpPr>
                <a:grpSpLocks/>
              </p:cNvGrpSpPr>
              <p:nvPr/>
            </p:nvGrpSpPr>
            <p:grpSpPr bwMode="auto">
              <a:xfrm>
                <a:off x="3592" y="2457"/>
                <a:ext cx="137" cy="159"/>
                <a:chOff x="3592" y="2457"/>
                <a:chExt cx="137" cy="159"/>
              </a:xfrm>
            </p:grpSpPr>
            <p:sp>
              <p:nvSpPr>
                <p:cNvPr id="218" name="Oval 73"/>
                <p:cNvSpPr>
                  <a:spLocks noChangeArrowheads="1"/>
                </p:cNvSpPr>
                <p:nvPr/>
              </p:nvSpPr>
              <p:spPr bwMode="auto">
                <a:xfrm>
                  <a:off x="3592" y="2457"/>
                  <a:ext cx="137" cy="159"/>
                </a:xfrm>
                <a:prstGeom prst="ellipse">
                  <a:avLst/>
                </a:prstGeom>
                <a:solidFill>
                  <a:srgbClr val="03618B"/>
                </a:solidFill>
                <a:ln>
                  <a:noFill/>
                </a:ln>
                <a:effectLst>
                  <a:outerShdw dist="17961" dir="8100000" algn="ctr" rotWithShape="0">
                    <a:srgbClr val="4D4D4D"/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9" name="Oval 74"/>
                <p:cNvSpPr>
                  <a:spLocks noChangeArrowheads="1"/>
                </p:cNvSpPr>
                <p:nvPr/>
              </p:nvSpPr>
              <p:spPr bwMode="auto">
                <a:xfrm>
                  <a:off x="3606" y="2464"/>
                  <a:ext cx="123" cy="135"/>
                </a:xfrm>
                <a:prstGeom prst="ellipse">
                  <a:avLst/>
                </a:prstGeom>
                <a:solidFill>
                  <a:srgbClr val="0475A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8398" dir="6993903" algn="ctr" rotWithShape="0">
                          <a:srgbClr val="4D4D4D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</p:grpSp>
        </p:grpSp>
        <p:sp>
          <p:nvSpPr>
            <p:cNvPr id="260" name="WordArt 75"/>
            <p:cNvSpPr>
              <a:spLocks noChangeArrowheads="1" noChangeShapeType="1" noTextEdit="1"/>
            </p:cNvSpPr>
            <p:nvPr userDrawn="1"/>
          </p:nvSpPr>
          <p:spPr bwMode="auto">
            <a:xfrm>
              <a:off x="3362325" y="6353175"/>
              <a:ext cx="3314700" cy="25241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3600" b="1" kern="10" dirty="0">
                  <a:ln w="9525">
                    <a:noFill/>
                    <a:round/>
                    <a:headEnd/>
                    <a:tailEnd/>
                  </a:ln>
                  <a:cs typeface="Arial" panose="020B0604020202020204" pitchFamily="34" charset="0"/>
                </a:rPr>
                <a:t>Université La Rochelle</a:t>
              </a:r>
            </a:p>
          </p:txBody>
        </p:sp>
        <p:sp>
          <p:nvSpPr>
            <p:cNvPr id="261" name="WordArt 75"/>
            <p:cNvSpPr>
              <a:spLocks noChangeArrowheads="1" noChangeShapeType="1" noTextEdit="1"/>
            </p:cNvSpPr>
            <p:nvPr userDrawn="1"/>
          </p:nvSpPr>
          <p:spPr bwMode="auto">
            <a:xfrm>
              <a:off x="3349625" y="5949950"/>
              <a:ext cx="3314700" cy="323850"/>
            </a:xfrm>
            <a:prstGeom prst="rect">
              <a:avLst/>
            </a:prstGeom>
            <a:ln>
              <a:noFill/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4000" b="1" kern="10" dirty="0">
                  <a:ln w="9525">
                    <a:noFill/>
                    <a:round/>
                    <a:headEnd/>
                    <a:tailEnd/>
                  </a:ln>
                  <a:cs typeface="Arial" panose="020B0604020202020204" pitchFamily="34" charset="0"/>
                </a:rPr>
                <a:t>UMR CNRS 7356</a:t>
              </a:r>
            </a:p>
          </p:txBody>
        </p:sp>
      </p:grpSp>
      <p:pic>
        <p:nvPicPr>
          <p:cNvPr id="175" name="Image 17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255" y="5827"/>
            <a:ext cx="720000" cy="720000"/>
          </a:xfrm>
          <a:prstGeom prst="rect">
            <a:avLst/>
          </a:prstGeom>
        </p:spPr>
      </p:pic>
      <p:pic>
        <p:nvPicPr>
          <p:cNvPr id="176" name="Image 17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649" y="-1854"/>
            <a:ext cx="720000" cy="720000"/>
          </a:xfrm>
          <a:prstGeom prst="rect">
            <a:avLst/>
          </a:prstGeom>
        </p:spPr>
      </p:pic>
      <p:pic>
        <p:nvPicPr>
          <p:cNvPr id="263" name="Picture 35" descr="Traits bas de page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5" t="66036" r="9712"/>
          <a:stretch/>
        </p:blipFill>
        <p:spPr bwMode="auto">
          <a:xfrm>
            <a:off x="35056" y="6181730"/>
            <a:ext cx="9013694" cy="20596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3899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7"/>
          <p:cNvPicPr preferRelativeResize="0"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587"/>
            <a:ext cx="9144000" cy="68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5" descr="Traits bas de page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5" t="66036" r="9712"/>
          <a:stretch/>
        </p:blipFill>
        <p:spPr bwMode="auto">
          <a:xfrm>
            <a:off x="35056" y="6369991"/>
            <a:ext cx="9013694" cy="20596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2" name="Image 8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339" y="6423785"/>
            <a:ext cx="432000" cy="432000"/>
          </a:xfrm>
          <a:prstGeom prst="rect">
            <a:avLst/>
          </a:prstGeom>
        </p:spPr>
      </p:pic>
      <p:pic>
        <p:nvPicPr>
          <p:cNvPr id="83" name="Image 8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245" y="6425057"/>
            <a:ext cx="432000" cy="432000"/>
          </a:xfrm>
          <a:prstGeom prst="rect">
            <a:avLst/>
          </a:prstGeom>
        </p:spPr>
      </p:pic>
      <p:pic>
        <p:nvPicPr>
          <p:cNvPr id="100" name="Image 9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" y="6423785"/>
            <a:ext cx="540435" cy="432000"/>
          </a:xfrm>
          <a:prstGeom prst="rect">
            <a:avLst/>
          </a:prstGeom>
        </p:spPr>
      </p:pic>
      <p:sp>
        <p:nvSpPr>
          <p:cNvPr id="105" name="Arrondir un rectangle avec un coin diagonal 104"/>
          <p:cNvSpPr/>
          <p:nvPr userDrawn="1"/>
        </p:nvSpPr>
        <p:spPr>
          <a:xfrm>
            <a:off x="2255" y="-1"/>
            <a:ext cx="9141746" cy="666207"/>
          </a:xfrm>
          <a:prstGeom prst="round2DiagRect">
            <a:avLst/>
          </a:prstGeom>
          <a:solidFill>
            <a:srgbClr val="156D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08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027897"/>
            <a:ext cx="7772400" cy="590931"/>
          </a:xfrm>
        </p:spPr>
        <p:txBody>
          <a:bodyPr anchor="ctr" anchorCtr="0">
            <a:spAutoFit/>
          </a:bodyPr>
          <a:lstStyle/>
          <a:p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4490053"/>
            <a:ext cx="6858000" cy="369332"/>
          </a:xfrm>
        </p:spPr>
        <p:txBody>
          <a:bodyPr anchor="ctr" anchorCtr="0">
            <a:spAutoFit/>
          </a:bodyPr>
          <a:lstStyle/>
          <a:p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3894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0363"/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2200" dirty="0"/>
          </a:p>
        </p:txBody>
      </p:sp>
      <p:sp>
        <p:nvSpPr>
          <p:cNvPr id="6" name="Espace réservé du numéro de diapositive 5"/>
          <p:cNvSpPr txBox="1">
            <a:spLocks/>
          </p:cNvSpPr>
          <p:nvPr/>
        </p:nvSpPr>
        <p:spPr>
          <a:xfrm>
            <a:off x="7452000" y="6538983"/>
            <a:ext cx="756000" cy="299937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7C2E74-F3B4-4FD0-823F-CE7B2119491D}" type="slidenum">
              <a:rPr lang="fr-FR" sz="1050" smtClean="0"/>
              <a:t>2</a:t>
            </a:fld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26357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r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1470</TotalTime>
  <Words>1</Words>
  <Application>Microsoft Office PowerPoint</Application>
  <PresentationFormat>Affichage à l'écran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Wingdings</vt:lpstr>
      <vt:lpstr>Titre</vt:lpstr>
      <vt:lpstr>Contenu</vt:lpstr>
      <vt:lpstr>Présentation PowerPoint</vt:lpstr>
      <vt:lpstr>Présentation PowerPoint</vt:lpstr>
    </vt:vector>
  </TitlesOfParts>
  <Company>ULR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ahamami</dc:creator>
  <cp:lastModifiedBy>Ameur HAMAMI</cp:lastModifiedBy>
  <cp:revision>113</cp:revision>
  <dcterms:created xsi:type="dcterms:W3CDTF">2017-01-08T12:45:54Z</dcterms:created>
  <dcterms:modified xsi:type="dcterms:W3CDTF">2018-07-16T09:56:36Z</dcterms:modified>
</cp:coreProperties>
</file>