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F3A358-E26F-42B1-A2E8-03C08A0A8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B99014-B4C5-4A58-9471-B99B291A1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780F11-1171-4353-9FF1-0F558289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4ECA6-371D-4180-A03A-40C803B24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AFE83C-D06B-4D22-9890-93CB4ABB3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8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71398-3A9B-4532-8F07-D6EEB1BA1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76B78C-7BC6-4DC8-9CD1-A4D8E09A0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D2659-D4CA-4940-916D-E1EFBA8F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5C359F-4848-4C1F-921E-D0736AE4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C8D210-157A-4FD0-8462-AF1B9D62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1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6D1078-B09A-498D-A922-0E448A92F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C188F8-7772-49F7-A116-223EBDB49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50FDBC-DB3C-4988-8AEC-66202CD47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E1F662-CD09-4D38-9444-206E8886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6CBB60-A4E6-4D83-9F02-0537C649E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02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946920-F372-45E9-8495-2155AD20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9B6B5-4D43-4D70-BDF6-978B48B76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17F2A3-9D49-4E0D-985C-005EE252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FF1F46-C87C-4973-AC6C-2D7873465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B14F01-8DD4-432D-959F-4F4D815A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35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4529CA-C1E9-49B6-BE7B-6B5141E85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B0E5CC-CDAE-4150-93A4-4B73C8448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BEEBC1-B7D7-4B3B-B70C-84D735B68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C4420F-2EA5-42A6-B9B4-E1844E63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F615C-9541-41DB-A9B6-E252CBEE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43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01C82C-72E9-4829-90D2-81DEC8971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76626-FDD7-49FC-BD17-81AA2657D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DC21C3-92EF-41B8-94AD-08966EACE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A57496-58DF-4E38-8440-12223CA7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107797-0740-42E5-A489-CE9623210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1CE015-F484-4BC6-8EEF-D700809EE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56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63ACA1-3C35-47CE-BF88-D9DE940FA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BB0D9C-4669-4A33-BCA6-F7D8BDA17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4E3140-C4DD-4DCE-878B-06990D3BDE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E8EF71-225B-442E-9A31-DD6181035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D1C07A-027C-448E-9DDE-29F0A1240B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C7D0FE-B582-44D9-BB08-312F28E9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9651FCE-B502-4595-9E6C-4B05CC2A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F40391-9940-419E-848B-0F23F1CE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25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AFA30-E85D-423E-9F62-D16531B7B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B2A925-18C8-4A7C-925E-30069B85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CCB78D-8258-418C-8DC4-58A70E84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BB02FD-D96A-4F22-925C-BA05665A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34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2F658B-3DBA-44D6-B9AC-DAFCF45A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86ED6F-8D38-4267-ADB4-02A5F8E3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6922F8-29CD-446D-AAA1-4A2E2C27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80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CCC4E-0206-409E-B592-F6AC551B3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0AB752-30FB-4B84-87CF-A939E9174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250F166-ED21-4747-8BB1-A9D89DB70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DF49F6-EE58-4D14-A991-0631F5ADF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5D603C-9FBC-4432-B97A-94039BDBD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A02D85-9724-40C6-AED3-6852B22F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60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3A406-0CE1-4D6A-BC04-2B7E46E3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576C739-CA2E-4DCB-8CD5-315F41C2C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181F8A3-241E-477E-A134-6E777B09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1B2D5C-4140-49D8-B818-8AB72783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65C272-3F6C-4750-9197-71E30634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80BDB9-14C8-47BD-A9CA-442338AF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2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731CAB7-35FF-4171-BC72-34F6EE8DF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E97021-6711-49FE-A615-216A8CF04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FF69CE-22CE-4E7B-B2F0-4C4E07EBC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F759-C9A1-4B22-97E1-0EF7C72E87A7}" type="datetimeFigureOut">
              <a:rPr lang="fr-FR" smtClean="0"/>
              <a:t>07/07/2023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046B28-5C77-493B-AF36-6AA4937B1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C0BC86-7083-4BB8-AADB-4094D975C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E354A-4F5C-4152-BDD2-555B6F4DBE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1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0C24680D-FF51-4D59-B3EE-3FE027D76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1975" y="6346150"/>
            <a:ext cx="649288" cy="365125"/>
          </a:xfrm>
        </p:spPr>
        <p:txBody>
          <a:bodyPr/>
          <a:lstStyle/>
          <a:p>
            <a:fld id="{949A5013-2026-4EA5-9B1C-08C4B1D0603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11D154D-14D8-594E-AD67-15BE1D2FF41D}"/>
              </a:ext>
            </a:extLst>
          </p:cNvPr>
          <p:cNvSpPr txBox="1"/>
          <p:nvPr/>
        </p:nvSpPr>
        <p:spPr>
          <a:xfrm>
            <a:off x="272034" y="116632"/>
            <a:ext cx="88002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1pPr>
            <a:lvl2pPr marL="37931725" indent="-37474525" eaLnBrk="0" hangingPunct="0"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fr-FR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Structuration et pilotage de la politique scientifique du laboratoire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01E84F1-1481-0655-F995-A4247C171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03192"/>
            <a:ext cx="10363200" cy="575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923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ahamami</dc:creator>
  <cp:lastModifiedBy>ahamami</cp:lastModifiedBy>
  <cp:revision>1</cp:revision>
  <dcterms:created xsi:type="dcterms:W3CDTF">2023-07-07T12:26:13Z</dcterms:created>
  <dcterms:modified xsi:type="dcterms:W3CDTF">2023-07-07T12:27:38Z</dcterms:modified>
</cp:coreProperties>
</file>